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media/image9.jpg" ContentType="image/png"/>
  <Override PartName="/ppt/media/image12.jpg" ContentType="image/png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2"/>
  </p:notesMasterIdLst>
  <p:sldIdLst>
    <p:sldId id="275" r:id="rId2"/>
    <p:sldId id="276" r:id="rId3"/>
    <p:sldId id="279" r:id="rId4"/>
    <p:sldId id="258" r:id="rId5"/>
    <p:sldId id="278" r:id="rId6"/>
    <p:sldId id="257" r:id="rId7"/>
    <p:sldId id="280" r:id="rId8"/>
    <p:sldId id="260" r:id="rId9"/>
    <p:sldId id="264" r:id="rId10"/>
    <p:sldId id="281" r:id="rId11"/>
    <p:sldId id="282" r:id="rId12"/>
    <p:sldId id="284" r:id="rId13"/>
    <p:sldId id="285" r:id="rId14"/>
    <p:sldId id="286" r:id="rId15"/>
    <p:sldId id="287" r:id="rId16"/>
    <p:sldId id="288" r:id="rId17"/>
    <p:sldId id="292" r:id="rId18"/>
    <p:sldId id="289" r:id="rId19"/>
    <p:sldId id="290" r:id="rId20"/>
    <p:sldId id="273" r:id="rId21"/>
  </p:sldIdLst>
  <p:sldSz cx="11430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0" d="100"/>
          <a:sy n="70" d="100"/>
        </p:scale>
        <p:origin x="882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g"/><Relationship Id="rId1" Type="http://schemas.openxmlformats.org/officeDocument/2006/relationships/image" Target="../media/image9.jpg"/><Relationship Id="rId5" Type="http://schemas.openxmlformats.org/officeDocument/2006/relationships/image" Target="../media/image13.jpg"/><Relationship Id="rId4" Type="http://schemas.openxmlformats.org/officeDocument/2006/relationships/image" Target="../media/image12.jp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11.jpg"/><Relationship Id="rId1" Type="http://schemas.openxmlformats.org/officeDocument/2006/relationships/image" Target="../media/image12.jpg"/><Relationship Id="rId5" Type="http://schemas.openxmlformats.org/officeDocument/2006/relationships/image" Target="../media/image13.jpg"/><Relationship Id="rId4" Type="http://schemas.openxmlformats.org/officeDocument/2006/relationships/image" Target="../media/image9.jp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03CC659-567C-442F-9271-02E0DB2002BC}" type="doc">
      <dgm:prSet loTypeId="urn:microsoft.com/office/officeart/2005/8/layout/radial5" loCatId="cycle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FE383306-301B-40EF-AE8D-1773567F9B73}">
      <dgm:prSet phldrT="[Text]"/>
      <dgm:spPr/>
      <dgm:t>
        <a:bodyPr/>
        <a:lstStyle/>
        <a:p>
          <a:r>
            <a:rPr lang="en-US" b="1" dirty="0" err="1" smtClean="0">
              <a:latin typeface="NikoshBAN" pitchFamily="2" charset="0"/>
              <a:cs typeface="NikoshBAN" pitchFamily="2" charset="0"/>
            </a:rPr>
            <a:t>রাষ্ট্রীয়</a:t>
          </a:r>
          <a:r>
            <a:rPr lang="en-US" b="1" dirty="0" smtClean="0">
              <a:latin typeface="NikoshBAN" pitchFamily="2" charset="0"/>
              <a:cs typeface="NikoshBAN" pitchFamily="2" charset="0"/>
            </a:rPr>
            <a:t> </a:t>
          </a:r>
          <a:r>
            <a:rPr lang="en-US" b="1" dirty="0" err="1" smtClean="0">
              <a:latin typeface="NikoshBAN" pitchFamily="2" charset="0"/>
              <a:cs typeface="NikoshBAN" pitchFamily="2" charset="0"/>
            </a:rPr>
            <a:t>ব্যবসায়</a:t>
          </a:r>
          <a:endParaRPr lang="en-US" dirty="0"/>
        </a:p>
      </dgm:t>
    </dgm:pt>
    <dgm:pt modelId="{7CAB4B23-9468-4BF3-93A6-A0A682C9B5A4}" type="parTrans" cxnId="{75378531-2D45-4434-81B4-A6432FBC008D}">
      <dgm:prSet/>
      <dgm:spPr/>
      <dgm:t>
        <a:bodyPr/>
        <a:lstStyle/>
        <a:p>
          <a:endParaRPr lang="en-US"/>
        </a:p>
      </dgm:t>
    </dgm:pt>
    <dgm:pt modelId="{62B3534C-0CEA-4462-8D64-AA0C8735A208}" type="sibTrans" cxnId="{75378531-2D45-4434-81B4-A6432FBC008D}">
      <dgm:prSet/>
      <dgm:spPr/>
      <dgm:t>
        <a:bodyPr/>
        <a:lstStyle/>
        <a:p>
          <a:endParaRPr lang="en-US"/>
        </a:p>
      </dgm:t>
    </dgm:pt>
    <dgm:pt modelId="{EA31A470-EEDE-4322-99BC-40EA87C4E316}">
      <dgm:prSet phldrT="[Text]" phldr="1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en-US" dirty="0"/>
        </a:p>
      </dgm:t>
    </dgm:pt>
    <dgm:pt modelId="{9483FE47-C40C-4FDC-8D42-3FA1F3194190}" type="sibTrans" cxnId="{96966249-BFF3-4335-862F-B9B15AE151B8}">
      <dgm:prSet/>
      <dgm:spPr/>
      <dgm:t>
        <a:bodyPr/>
        <a:lstStyle/>
        <a:p>
          <a:endParaRPr lang="en-US"/>
        </a:p>
      </dgm:t>
    </dgm:pt>
    <dgm:pt modelId="{24F175A7-7EAE-4250-A2DB-22C9A1959301}" type="parTrans" cxnId="{96966249-BFF3-4335-862F-B9B15AE151B8}">
      <dgm:prSet/>
      <dgm:spPr/>
      <dgm:t>
        <a:bodyPr/>
        <a:lstStyle/>
        <a:p>
          <a:endParaRPr lang="en-US"/>
        </a:p>
      </dgm:t>
    </dgm:pt>
    <dgm:pt modelId="{AF141D55-6812-44EE-B196-356AC7584DC9}">
      <dgm:prSet phldrT="[Text]" phldr="1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  <dgm:t>
        <a:bodyPr/>
        <a:lstStyle/>
        <a:p>
          <a:endParaRPr lang="en-US" dirty="0"/>
        </a:p>
      </dgm:t>
    </dgm:pt>
    <dgm:pt modelId="{533150D3-D63E-4FC8-B778-B42F843D4A80}" type="sibTrans" cxnId="{E110678D-ACB3-4109-B709-4584639636B3}">
      <dgm:prSet/>
      <dgm:spPr/>
      <dgm:t>
        <a:bodyPr/>
        <a:lstStyle/>
        <a:p>
          <a:endParaRPr lang="en-US"/>
        </a:p>
      </dgm:t>
    </dgm:pt>
    <dgm:pt modelId="{7309104B-F1F1-445B-9B61-42E60E9F162D}" type="parTrans" cxnId="{E110678D-ACB3-4109-B709-4584639636B3}">
      <dgm:prSet/>
      <dgm:spPr/>
      <dgm:t>
        <a:bodyPr/>
        <a:lstStyle/>
        <a:p>
          <a:endParaRPr lang="en-US"/>
        </a:p>
      </dgm:t>
    </dgm:pt>
    <dgm:pt modelId="{1E005D37-B75D-479C-91B5-7155B8E8D1EE}">
      <dgm:prSet phldrT="[Text]" phldr="1"/>
      <dgm:spPr>
        <a:blipFill rotWithShape="0">
          <a:blip xmlns:r="http://schemas.openxmlformats.org/officeDocument/2006/relationships" r:embed="rId3"/>
          <a:stretch>
            <a:fillRect/>
          </a:stretch>
        </a:blipFill>
      </dgm:spPr>
      <dgm:t>
        <a:bodyPr/>
        <a:lstStyle/>
        <a:p>
          <a:endParaRPr lang="en-US" dirty="0"/>
        </a:p>
      </dgm:t>
    </dgm:pt>
    <dgm:pt modelId="{95E774EB-BD7B-4914-81D1-EFC01AAD7D7E}" type="sibTrans" cxnId="{9B51507C-F1E3-4D32-B0E9-04811D629B33}">
      <dgm:prSet/>
      <dgm:spPr/>
      <dgm:t>
        <a:bodyPr/>
        <a:lstStyle/>
        <a:p>
          <a:endParaRPr lang="en-US"/>
        </a:p>
      </dgm:t>
    </dgm:pt>
    <dgm:pt modelId="{659F2439-2C73-4F29-BE38-5D2275C8AA57}" type="parTrans" cxnId="{9B51507C-F1E3-4D32-B0E9-04811D629B33}">
      <dgm:prSet/>
      <dgm:spPr/>
      <dgm:t>
        <a:bodyPr/>
        <a:lstStyle/>
        <a:p>
          <a:endParaRPr lang="en-US"/>
        </a:p>
      </dgm:t>
    </dgm:pt>
    <dgm:pt modelId="{F058F7C6-6DBB-4B5A-A445-7339A63950C1}">
      <dgm:prSet phldrT="[Text]" phldr="1"/>
      <dgm:spPr>
        <a:blipFill rotWithShape="0">
          <a:blip xmlns:r="http://schemas.openxmlformats.org/officeDocument/2006/relationships" r:embed="rId4"/>
          <a:stretch>
            <a:fillRect/>
          </a:stretch>
        </a:blipFill>
      </dgm:spPr>
      <dgm:t>
        <a:bodyPr/>
        <a:lstStyle/>
        <a:p>
          <a:endParaRPr lang="en-US" dirty="0"/>
        </a:p>
      </dgm:t>
    </dgm:pt>
    <dgm:pt modelId="{3C436F44-F227-4B93-8AA0-B47E2191D140}" type="sibTrans" cxnId="{B4B21130-3F68-4793-A74C-4B50952207A1}">
      <dgm:prSet/>
      <dgm:spPr/>
      <dgm:t>
        <a:bodyPr/>
        <a:lstStyle/>
        <a:p>
          <a:endParaRPr lang="en-US"/>
        </a:p>
      </dgm:t>
    </dgm:pt>
    <dgm:pt modelId="{D547FE5C-33EE-4175-97A4-6181FAB4FB72}" type="parTrans" cxnId="{B4B21130-3F68-4793-A74C-4B50952207A1}">
      <dgm:prSet/>
      <dgm:spPr/>
      <dgm:t>
        <a:bodyPr/>
        <a:lstStyle/>
        <a:p>
          <a:endParaRPr lang="en-US"/>
        </a:p>
      </dgm:t>
    </dgm:pt>
    <dgm:pt modelId="{DF5D031A-743A-4F7B-BC84-90F097591844}">
      <dgm:prSet/>
      <dgm:spPr>
        <a:blipFill rotWithShape="0">
          <a:blip xmlns:r="http://schemas.openxmlformats.org/officeDocument/2006/relationships" r:embed="rId5"/>
          <a:stretch>
            <a:fillRect/>
          </a:stretch>
        </a:blipFill>
      </dgm:spPr>
      <dgm:t>
        <a:bodyPr/>
        <a:lstStyle/>
        <a:p>
          <a:endParaRPr lang="en-US"/>
        </a:p>
      </dgm:t>
    </dgm:pt>
    <dgm:pt modelId="{DABFAD64-629D-4E5C-BE08-51A95C14D56F}" type="parTrans" cxnId="{A1A7FFC3-899D-4BC8-9267-F1819E9AEFEA}">
      <dgm:prSet/>
      <dgm:spPr/>
      <dgm:t>
        <a:bodyPr/>
        <a:lstStyle/>
        <a:p>
          <a:endParaRPr lang="en-US"/>
        </a:p>
      </dgm:t>
    </dgm:pt>
    <dgm:pt modelId="{43DE739B-E04D-46DF-A686-F6BC7EE08118}" type="sibTrans" cxnId="{A1A7FFC3-899D-4BC8-9267-F1819E9AEFEA}">
      <dgm:prSet/>
      <dgm:spPr/>
      <dgm:t>
        <a:bodyPr/>
        <a:lstStyle/>
        <a:p>
          <a:endParaRPr lang="en-US"/>
        </a:p>
      </dgm:t>
    </dgm:pt>
    <dgm:pt modelId="{E9F3981A-74BD-4C33-AB5B-6BFEDBD4387B}" type="pres">
      <dgm:prSet presAssocID="{603CC659-567C-442F-9271-02E0DB2002BC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8551038B-1B9C-4C85-9C68-191B7DACAB0C}" type="pres">
      <dgm:prSet presAssocID="{FE383306-301B-40EF-AE8D-1773567F9B73}" presName="centerShape" presStyleLbl="node0" presStyleIdx="0" presStyleCnt="1"/>
      <dgm:spPr/>
      <dgm:t>
        <a:bodyPr/>
        <a:lstStyle/>
        <a:p>
          <a:endParaRPr lang="en-US"/>
        </a:p>
      </dgm:t>
    </dgm:pt>
    <dgm:pt modelId="{BFF404AD-B7DB-48E3-B6A6-9C8B34FD3A3E}" type="pres">
      <dgm:prSet presAssocID="{D547FE5C-33EE-4175-97A4-6181FAB4FB72}" presName="parTrans" presStyleLbl="sibTrans2D1" presStyleIdx="0" presStyleCnt="5"/>
      <dgm:spPr/>
      <dgm:t>
        <a:bodyPr/>
        <a:lstStyle/>
        <a:p>
          <a:endParaRPr lang="en-US"/>
        </a:p>
      </dgm:t>
    </dgm:pt>
    <dgm:pt modelId="{2042760D-B3CC-4623-9F0D-0122D47E82E6}" type="pres">
      <dgm:prSet presAssocID="{D547FE5C-33EE-4175-97A4-6181FAB4FB72}" presName="connectorText" presStyleLbl="sibTrans2D1" presStyleIdx="0" presStyleCnt="5"/>
      <dgm:spPr/>
      <dgm:t>
        <a:bodyPr/>
        <a:lstStyle/>
        <a:p>
          <a:endParaRPr lang="en-US"/>
        </a:p>
      </dgm:t>
    </dgm:pt>
    <dgm:pt modelId="{4069710E-7DA0-44ED-8410-649F7EAC7D1B}" type="pres">
      <dgm:prSet presAssocID="{F058F7C6-6DBB-4B5A-A445-7339A63950C1}" presName="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A051B8E-DEEE-43E0-9A79-EAF7612F59B3}" type="pres">
      <dgm:prSet presAssocID="{659F2439-2C73-4F29-BE38-5D2275C8AA57}" presName="parTrans" presStyleLbl="sibTrans2D1" presStyleIdx="1" presStyleCnt="5"/>
      <dgm:spPr/>
      <dgm:t>
        <a:bodyPr/>
        <a:lstStyle/>
        <a:p>
          <a:endParaRPr lang="en-US"/>
        </a:p>
      </dgm:t>
    </dgm:pt>
    <dgm:pt modelId="{6EC5D278-1F57-44EC-B23B-8FD6046DD174}" type="pres">
      <dgm:prSet presAssocID="{659F2439-2C73-4F29-BE38-5D2275C8AA57}" presName="connectorText" presStyleLbl="sibTrans2D1" presStyleIdx="1" presStyleCnt="5"/>
      <dgm:spPr/>
      <dgm:t>
        <a:bodyPr/>
        <a:lstStyle/>
        <a:p>
          <a:endParaRPr lang="en-US"/>
        </a:p>
      </dgm:t>
    </dgm:pt>
    <dgm:pt modelId="{DA01B269-2A0D-42A5-BE56-917052AF61C8}" type="pres">
      <dgm:prSet presAssocID="{1E005D37-B75D-479C-91B5-7155B8E8D1EE}" presName="node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14EE4F2-BBBC-4E47-A551-43AE9BBF3323}" type="pres">
      <dgm:prSet presAssocID="{7309104B-F1F1-445B-9B61-42E60E9F162D}" presName="parTrans" presStyleLbl="sibTrans2D1" presStyleIdx="2" presStyleCnt="5"/>
      <dgm:spPr/>
      <dgm:t>
        <a:bodyPr/>
        <a:lstStyle/>
        <a:p>
          <a:endParaRPr lang="en-US"/>
        </a:p>
      </dgm:t>
    </dgm:pt>
    <dgm:pt modelId="{F6DC13CF-9E42-4257-9CF8-FAAA2ECA7466}" type="pres">
      <dgm:prSet presAssocID="{7309104B-F1F1-445B-9B61-42E60E9F162D}" presName="connectorText" presStyleLbl="sibTrans2D1" presStyleIdx="2" presStyleCnt="5"/>
      <dgm:spPr/>
      <dgm:t>
        <a:bodyPr/>
        <a:lstStyle/>
        <a:p>
          <a:endParaRPr lang="en-US"/>
        </a:p>
      </dgm:t>
    </dgm:pt>
    <dgm:pt modelId="{DBAD0F8C-8E5F-4561-8FA8-7A63E0322C09}" type="pres">
      <dgm:prSet presAssocID="{AF141D55-6812-44EE-B196-356AC7584DC9}" presName="node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999FE4C-BE4F-4C50-B016-CEA909B1FBB6}" type="pres">
      <dgm:prSet presAssocID="{24F175A7-7EAE-4250-A2DB-22C9A1959301}" presName="parTrans" presStyleLbl="sibTrans2D1" presStyleIdx="3" presStyleCnt="5"/>
      <dgm:spPr/>
      <dgm:t>
        <a:bodyPr/>
        <a:lstStyle/>
        <a:p>
          <a:endParaRPr lang="en-US"/>
        </a:p>
      </dgm:t>
    </dgm:pt>
    <dgm:pt modelId="{8C0E8ED5-93F8-4463-AAD5-4A7BEA93FF12}" type="pres">
      <dgm:prSet presAssocID="{24F175A7-7EAE-4250-A2DB-22C9A1959301}" presName="connectorText" presStyleLbl="sibTrans2D1" presStyleIdx="3" presStyleCnt="5"/>
      <dgm:spPr/>
      <dgm:t>
        <a:bodyPr/>
        <a:lstStyle/>
        <a:p>
          <a:endParaRPr lang="en-US"/>
        </a:p>
      </dgm:t>
    </dgm:pt>
    <dgm:pt modelId="{26920E5A-D993-4DDE-A951-07F8AE2FDA98}" type="pres">
      <dgm:prSet presAssocID="{EA31A470-EEDE-4322-99BC-40EA87C4E316}" presName="node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A593925-938D-4FF5-A8A3-FDF28818B298}" type="pres">
      <dgm:prSet presAssocID="{DABFAD64-629D-4E5C-BE08-51A95C14D56F}" presName="parTrans" presStyleLbl="sibTrans2D1" presStyleIdx="4" presStyleCnt="5"/>
      <dgm:spPr/>
      <dgm:t>
        <a:bodyPr/>
        <a:lstStyle/>
        <a:p>
          <a:endParaRPr lang="en-US"/>
        </a:p>
      </dgm:t>
    </dgm:pt>
    <dgm:pt modelId="{4F7D54B1-32D7-483F-ADFC-45613C9E4A8B}" type="pres">
      <dgm:prSet presAssocID="{DABFAD64-629D-4E5C-BE08-51A95C14D56F}" presName="connectorText" presStyleLbl="sibTrans2D1" presStyleIdx="4" presStyleCnt="5"/>
      <dgm:spPr/>
      <dgm:t>
        <a:bodyPr/>
        <a:lstStyle/>
        <a:p>
          <a:endParaRPr lang="en-US"/>
        </a:p>
      </dgm:t>
    </dgm:pt>
    <dgm:pt modelId="{0A442F11-FBEC-407B-AEEB-F5BFD96A93FC}" type="pres">
      <dgm:prSet presAssocID="{DF5D031A-743A-4F7B-BC84-90F097591844}" presName="node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A1A7FFC3-899D-4BC8-9267-F1819E9AEFEA}" srcId="{FE383306-301B-40EF-AE8D-1773567F9B73}" destId="{DF5D031A-743A-4F7B-BC84-90F097591844}" srcOrd="4" destOrd="0" parTransId="{DABFAD64-629D-4E5C-BE08-51A95C14D56F}" sibTransId="{43DE739B-E04D-46DF-A686-F6BC7EE08118}"/>
    <dgm:cxn modelId="{75378531-2D45-4434-81B4-A6432FBC008D}" srcId="{603CC659-567C-442F-9271-02E0DB2002BC}" destId="{FE383306-301B-40EF-AE8D-1773567F9B73}" srcOrd="0" destOrd="0" parTransId="{7CAB4B23-9468-4BF3-93A6-A0A682C9B5A4}" sibTransId="{62B3534C-0CEA-4462-8D64-AA0C8735A208}"/>
    <dgm:cxn modelId="{C9E54482-B5A0-4972-BE7F-65322244EF93}" type="presOf" srcId="{D547FE5C-33EE-4175-97A4-6181FAB4FB72}" destId="{BFF404AD-B7DB-48E3-B6A6-9C8B34FD3A3E}" srcOrd="0" destOrd="0" presId="urn:microsoft.com/office/officeart/2005/8/layout/radial5"/>
    <dgm:cxn modelId="{B4B21130-3F68-4793-A74C-4B50952207A1}" srcId="{FE383306-301B-40EF-AE8D-1773567F9B73}" destId="{F058F7C6-6DBB-4B5A-A445-7339A63950C1}" srcOrd="0" destOrd="0" parTransId="{D547FE5C-33EE-4175-97A4-6181FAB4FB72}" sibTransId="{3C436F44-F227-4B93-8AA0-B47E2191D140}"/>
    <dgm:cxn modelId="{EE80F669-3A4D-4D22-8266-7B6807971E61}" type="presOf" srcId="{DABFAD64-629D-4E5C-BE08-51A95C14D56F}" destId="{AA593925-938D-4FF5-A8A3-FDF28818B298}" srcOrd="0" destOrd="0" presId="urn:microsoft.com/office/officeart/2005/8/layout/radial5"/>
    <dgm:cxn modelId="{1E0265D2-3835-41A0-9838-A3A5877C5547}" type="presOf" srcId="{D547FE5C-33EE-4175-97A4-6181FAB4FB72}" destId="{2042760D-B3CC-4623-9F0D-0122D47E82E6}" srcOrd="1" destOrd="0" presId="urn:microsoft.com/office/officeart/2005/8/layout/radial5"/>
    <dgm:cxn modelId="{1B87BBA5-1189-4E89-8699-D8B5CC07FB9D}" type="presOf" srcId="{1E005D37-B75D-479C-91B5-7155B8E8D1EE}" destId="{DA01B269-2A0D-42A5-BE56-917052AF61C8}" srcOrd="0" destOrd="0" presId="urn:microsoft.com/office/officeart/2005/8/layout/radial5"/>
    <dgm:cxn modelId="{75164451-3A5F-42B1-B1F6-85B8BB979F66}" type="presOf" srcId="{AF141D55-6812-44EE-B196-356AC7584DC9}" destId="{DBAD0F8C-8E5F-4561-8FA8-7A63E0322C09}" srcOrd="0" destOrd="0" presId="urn:microsoft.com/office/officeart/2005/8/layout/radial5"/>
    <dgm:cxn modelId="{BC57A617-60CB-487F-91D6-895B172040E7}" type="presOf" srcId="{603CC659-567C-442F-9271-02E0DB2002BC}" destId="{E9F3981A-74BD-4C33-AB5B-6BFEDBD4387B}" srcOrd="0" destOrd="0" presId="urn:microsoft.com/office/officeart/2005/8/layout/radial5"/>
    <dgm:cxn modelId="{A722C0DB-CE93-4DD5-A216-9FBC4E4124D7}" type="presOf" srcId="{7309104B-F1F1-445B-9B61-42E60E9F162D}" destId="{214EE4F2-BBBC-4E47-A551-43AE9BBF3323}" srcOrd="0" destOrd="0" presId="urn:microsoft.com/office/officeart/2005/8/layout/radial5"/>
    <dgm:cxn modelId="{00D7C897-E48A-43A1-BA11-436DC7F3B394}" type="presOf" srcId="{24F175A7-7EAE-4250-A2DB-22C9A1959301}" destId="{8C0E8ED5-93F8-4463-AAD5-4A7BEA93FF12}" srcOrd="1" destOrd="0" presId="urn:microsoft.com/office/officeart/2005/8/layout/radial5"/>
    <dgm:cxn modelId="{274C5012-FB5E-4DD6-9005-9C19B63BA351}" type="presOf" srcId="{F058F7C6-6DBB-4B5A-A445-7339A63950C1}" destId="{4069710E-7DA0-44ED-8410-649F7EAC7D1B}" srcOrd="0" destOrd="0" presId="urn:microsoft.com/office/officeart/2005/8/layout/radial5"/>
    <dgm:cxn modelId="{0F2D9E99-B178-486A-9BD3-979EDDC4A705}" type="presOf" srcId="{FE383306-301B-40EF-AE8D-1773567F9B73}" destId="{8551038B-1B9C-4C85-9C68-191B7DACAB0C}" srcOrd="0" destOrd="0" presId="urn:microsoft.com/office/officeart/2005/8/layout/radial5"/>
    <dgm:cxn modelId="{039A262F-3240-4973-A46F-E1C7867C2B6A}" type="presOf" srcId="{DF5D031A-743A-4F7B-BC84-90F097591844}" destId="{0A442F11-FBEC-407B-AEEB-F5BFD96A93FC}" srcOrd="0" destOrd="0" presId="urn:microsoft.com/office/officeart/2005/8/layout/radial5"/>
    <dgm:cxn modelId="{9B51507C-F1E3-4D32-B0E9-04811D629B33}" srcId="{FE383306-301B-40EF-AE8D-1773567F9B73}" destId="{1E005D37-B75D-479C-91B5-7155B8E8D1EE}" srcOrd="1" destOrd="0" parTransId="{659F2439-2C73-4F29-BE38-5D2275C8AA57}" sibTransId="{95E774EB-BD7B-4914-81D1-EFC01AAD7D7E}"/>
    <dgm:cxn modelId="{0E4340C2-43FE-47F8-80CB-C7BFDE58A6B9}" type="presOf" srcId="{24F175A7-7EAE-4250-A2DB-22C9A1959301}" destId="{B999FE4C-BE4F-4C50-B016-CEA909B1FBB6}" srcOrd="0" destOrd="0" presId="urn:microsoft.com/office/officeart/2005/8/layout/radial5"/>
    <dgm:cxn modelId="{28A05980-A755-4397-A88E-20A5F819EB86}" type="presOf" srcId="{EA31A470-EEDE-4322-99BC-40EA87C4E316}" destId="{26920E5A-D993-4DDE-A951-07F8AE2FDA98}" srcOrd="0" destOrd="0" presId="urn:microsoft.com/office/officeart/2005/8/layout/radial5"/>
    <dgm:cxn modelId="{96966249-BFF3-4335-862F-B9B15AE151B8}" srcId="{FE383306-301B-40EF-AE8D-1773567F9B73}" destId="{EA31A470-EEDE-4322-99BC-40EA87C4E316}" srcOrd="3" destOrd="0" parTransId="{24F175A7-7EAE-4250-A2DB-22C9A1959301}" sibTransId="{9483FE47-C40C-4FDC-8D42-3FA1F3194190}"/>
    <dgm:cxn modelId="{E110678D-ACB3-4109-B709-4584639636B3}" srcId="{FE383306-301B-40EF-AE8D-1773567F9B73}" destId="{AF141D55-6812-44EE-B196-356AC7584DC9}" srcOrd="2" destOrd="0" parTransId="{7309104B-F1F1-445B-9B61-42E60E9F162D}" sibTransId="{533150D3-D63E-4FC8-B778-B42F843D4A80}"/>
    <dgm:cxn modelId="{27415512-AEAF-4D28-B9E7-86E61EBCDECE}" type="presOf" srcId="{DABFAD64-629D-4E5C-BE08-51A95C14D56F}" destId="{4F7D54B1-32D7-483F-ADFC-45613C9E4A8B}" srcOrd="1" destOrd="0" presId="urn:microsoft.com/office/officeart/2005/8/layout/radial5"/>
    <dgm:cxn modelId="{5F19633E-BAAB-459E-A209-9F93EF646A40}" type="presOf" srcId="{659F2439-2C73-4F29-BE38-5D2275C8AA57}" destId="{6EC5D278-1F57-44EC-B23B-8FD6046DD174}" srcOrd="1" destOrd="0" presId="urn:microsoft.com/office/officeart/2005/8/layout/radial5"/>
    <dgm:cxn modelId="{2682D6AA-0CE4-4820-84A5-10DFBB157BC3}" type="presOf" srcId="{659F2439-2C73-4F29-BE38-5D2275C8AA57}" destId="{0A051B8E-DEEE-43E0-9A79-EAF7612F59B3}" srcOrd="0" destOrd="0" presId="urn:microsoft.com/office/officeart/2005/8/layout/radial5"/>
    <dgm:cxn modelId="{F1DE5492-2F2E-4546-8D92-BD33A111C928}" type="presOf" srcId="{7309104B-F1F1-445B-9B61-42E60E9F162D}" destId="{F6DC13CF-9E42-4257-9CF8-FAAA2ECA7466}" srcOrd="1" destOrd="0" presId="urn:microsoft.com/office/officeart/2005/8/layout/radial5"/>
    <dgm:cxn modelId="{EC4A511B-E4E3-47F7-8A3F-9D888793FDD4}" type="presParOf" srcId="{E9F3981A-74BD-4C33-AB5B-6BFEDBD4387B}" destId="{8551038B-1B9C-4C85-9C68-191B7DACAB0C}" srcOrd="0" destOrd="0" presId="urn:microsoft.com/office/officeart/2005/8/layout/radial5"/>
    <dgm:cxn modelId="{8DFA5713-9EB0-4093-A1FA-8CF06B667CBD}" type="presParOf" srcId="{E9F3981A-74BD-4C33-AB5B-6BFEDBD4387B}" destId="{BFF404AD-B7DB-48E3-B6A6-9C8B34FD3A3E}" srcOrd="1" destOrd="0" presId="urn:microsoft.com/office/officeart/2005/8/layout/radial5"/>
    <dgm:cxn modelId="{7FF576E8-0C50-4EDD-AE58-EB463D7FAE7C}" type="presParOf" srcId="{BFF404AD-B7DB-48E3-B6A6-9C8B34FD3A3E}" destId="{2042760D-B3CC-4623-9F0D-0122D47E82E6}" srcOrd="0" destOrd="0" presId="urn:microsoft.com/office/officeart/2005/8/layout/radial5"/>
    <dgm:cxn modelId="{840EF2D5-74A8-4631-93F3-6E246D4756F0}" type="presParOf" srcId="{E9F3981A-74BD-4C33-AB5B-6BFEDBD4387B}" destId="{4069710E-7DA0-44ED-8410-649F7EAC7D1B}" srcOrd="2" destOrd="0" presId="urn:microsoft.com/office/officeart/2005/8/layout/radial5"/>
    <dgm:cxn modelId="{C31DB50F-1F34-4DB2-A37D-E6B837B431F3}" type="presParOf" srcId="{E9F3981A-74BD-4C33-AB5B-6BFEDBD4387B}" destId="{0A051B8E-DEEE-43E0-9A79-EAF7612F59B3}" srcOrd="3" destOrd="0" presId="urn:microsoft.com/office/officeart/2005/8/layout/radial5"/>
    <dgm:cxn modelId="{B3EA0BC6-3C3F-4D06-B218-1E2DB4CF1F11}" type="presParOf" srcId="{0A051B8E-DEEE-43E0-9A79-EAF7612F59B3}" destId="{6EC5D278-1F57-44EC-B23B-8FD6046DD174}" srcOrd="0" destOrd="0" presId="urn:microsoft.com/office/officeart/2005/8/layout/radial5"/>
    <dgm:cxn modelId="{49316E40-B08F-40A5-9342-14BFA6C55A79}" type="presParOf" srcId="{E9F3981A-74BD-4C33-AB5B-6BFEDBD4387B}" destId="{DA01B269-2A0D-42A5-BE56-917052AF61C8}" srcOrd="4" destOrd="0" presId="urn:microsoft.com/office/officeart/2005/8/layout/radial5"/>
    <dgm:cxn modelId="{A86356A8-BFEB-4E0E-8383-C7ED9E0DBC59}" type="presParOf" srcId="{E9F3981A-74BD-4C33-AB5B-6BFEDBD4387B}" destId="{214EE4F2-BBBC-4E47-A551-43AE9BBF3323}" srcOrd="5" destOrd="0" presId="urn:microsoft.com/office/officeart/2005/8/layout/radial5"/>
    <dgm:cxn modelId="{3D53A546-31FF-4D53-8F97-5177A8B7E0F0}" type="presParOf" srcId="{214EE4F2-BBBC-4E47-A551-43AE9BBF3323}" destId="{F6DC13CF-9E42-4257-9CF8-FAAA2ECA7466}" srcOrd="0" destOrd="0" presId="urn:microsoft.com/office/officeart/2005/8/layout/radial5"/>
    <dgm:cxn modelId="{F34473E5-799E-44BD-8960-8D5A96A8E6E9}" type="presParOf" srcId="{E9F3981A-74BD-4C33-AB5B-6BFEDBD4387B}" destId="{DBAD0F8C-8E5F-4561-8FA8-7A63E0322C09}" srcOrd="6" destOrd="0" presId="urn:microsoft.com/office/officeart/2005/8/layout/radial5"/>
    <dgm:cxn modelId="{D4938F99-AED2-49C9-8C5F-33EAED333292}" type="presParOf" srcId="{E9F3981A-74BD-4C33-AB5B-6BFEDBD4387B}" destId="{B999FE4C-BE4F-4C50-B016-CEA909B1FBB6}" srcOrd="7" destOrd="0" presId="urn:microsoft.com/office/officeart/2005/8/layout/radial5"/>
    <dgm:cxn modelId="{0CC22C49-3A50-4315-8F20-77EEEC17410A}" type="presParOf" srcId="{B999FE4C-BE4F-4C50-B016-CEA909B1FBB6}" destId="{8C0E8ED5-93F8-4463-AAD5-4A7BEA93FF12}" srcOrd="0" destOrd="0" presId="urn:microsoft.com/office/officeart/2005/8/layout/radial5"/>
    <dgm:cxn modelId="{9A9D99E7-5215-4593-93D9-E60B6C19F5AB}" type="presParOf" srcId="{E9F3981A-74BD-4C33-AB5B-6BFEDBD4387B}" destId="{26920E5A-D993-4DDE-A951-07F8AE2FDA98}" srcOrd="8" destOrd="0" presId="urn:microsoft.com/office/officeart/2005/8/layout/radial5"/>
    <dgm:cxn modelId="{2E3AB7E6-DDA4-48C8-9680-FCBF4C4BA6B3}" type="presParOf" srcId="{E9F3981A-74BD-4C33-AB5B-6BFEDBD4387B}" destId="{AA593925-938D-4FF5-A8A3-FDF28818B298}" srcOrd="9" destOrd="0" presId="urn:microsoft.com/office/officeart/2005/8/layout/radial5"/>
    <dgm:cxn modelId="{C5BA7FAD-AE71-49B7-92D6-9027FD96C0DB}" type="presParOf" srcId="{AA593925-938D-4FF5-A8A3-FDF28818B298}" destId="{4F7D54B1-32D7-483F-ADFC-45613C9E4A8B}" srcOrd="0" destOrd="0" presId="urn:microsoft.com/office/officeart/2005/8/layout/radial5"/>
    <dgm:cxn modelId="{CAED03B5-6AA2-4725-A544-DBC92A99621C}" type="presParOf" srcId="{E9F3981A-74BD-4C33-AB5B-6BFEDBD4387B}" destId="{0A442F11-FBEC-407B-AEEB-F5BFD96A93FC}" srcOrd="10" destOrd="0" presId="urn:microsoft.com/office/officeart/2005/8/layout/radial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551038B-1B9C-4C85-9C68-191B7DACAB0C}">
      <dsp:nvSpPr>
        <dsp:cNvPr id="0" name=""/>
        <dsp:cNvSpPr/>
      </dsp:nvSpPr>
      <dsp:spPr>
        <a:xfrm>
          <a:off x="3091904" y="2013934"/>
          <a:ext cx="1436191" cy="1436191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9370" tIns="39370" rIns="39370" bIns="39370" numCol="1" spcCol="1270" anchor="ctr" anchorCtr="0">
          <a:noAutofit/>
        </a:bodyPr>
        <a:lstStyle/>
        <a:p>
          <a:pPr lvl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100" b="1" kern="1200" dirty="0" err="1" smtClean="0">
              <a:latin typeface="NikoshBAN" pitchFamily="2" charset="0"/>
              <a:cs typeface="NikoshBAN" pitchFamily="2" charset="0"/>
            </a:rPr>
            <a:t>রাষ্ট্রীয়</a:t>
          </a:r>
          <a:r>
            <a:rPr lang="en-US" sz="3100" b="1" kern="1200" dirty="0" smtClean="0">
              <a:latin typeface="NikoshBAN" pitchFamily="2" charset="0"/>
              <a:cs typeface="NikoshBAN" pitchFamily="2" charset="0"/>
            </a:rPr>
            <a:t> </a:t>
          </a:r>
          <a:r>
            <a:rPr lang="en-US" sz="3100" b="1" kern="1200" dirty="0" err="1" smtClean="0">
              <a:latin typeface="NikoshBAN" pitchFamily="2" charset="0"/>
              <a:cs typeface="NikoshBAN" pitchFamily="2" charset="0"/>
            </a:rPr>
            <a:t>ব্যবসায়</a:t>
          </a:r>
          <a:endParaRPr lang="en-US" sz="3100" kern="1200" dirty="0"/>
        </a:p>
      </dsp:txBody>
      <dsp:txXfrm>
        <a:off x="3302229" y="2224259"/>
        <a:ext cx="1015541" cy="1015541"/>
      </dsp:txXfrm>
    </dsp:sp>
    <dsp:sp modelId="{BFF404AD-B7DB-48E3-B6A6-9C8B34FD3A3E}">
      <dsp:nvSpPr>
        <dsp:cNvPr id="0" name=""/>
        <dsp:cNvSpPr/>
      </dsp:nvSpPr>
      <dsp:spPr>
        <a:xfrm rot="16200000">
          <a:off x="3657685" y="1491017"/>
          <a:ext cx="304629" cy="488305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000" kern="1200"/>
        </a:p>
      </dsp:txBody>
      <dsp:txXfrm>
        <a:off x="3703380" y="1634373"/>
        <a:ext cx="213240" cy="292983"/>
      </dsp:txXfrm>
    </dsp:sp>
    <dsp:sp modelId="{4069710E-7DA0-44ED-8410-649F7EAC7D1B}">
      <dsp:nvSpPr>
        <dsp:cNvPr id="0" name=""/>
        <dsp:cNvSpPr/>
      </dsp:nvSpPr>
      <dsp:spPr>
        <a:xfrm>
          <a:off x="3091904" y="2970"/>
          <a:ext cx="1436191" cy="1436191"/>
        </a:xfrm>
        <a:prstGeom prst="ellips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9370" tIns="39370" rIns="39370" bIns="39370" numCol="1" spcCol="1270" anchor="ctr" anchorCtr="0">
          <a:noAutofit/>
        </a:bodyPr>
        <a:lstStyle/>
        <a:p>
          <a:pPr lvl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3100" kern="1200" dirty="0"/>
        </a:p>
      </dsp:txBody>
      <dsp:txXfrm>
        <a:off x="3302229" y="213295"/>
        <a:ext cx="1015541" cy="1015541"/>
      </dsp:txXfrm>
    </dsp:sp>
    <dsp:sp modelId="{0A051B8E-DEEE-43E0-9A79-EAF7612F59B3}">
      <dsp:nvSpPr>
        <dsp:cNvPr id="0" name=""/>
        <dsp:cNvSpPr/>
      </dsp:nvSpPr>
      <dsp:spPr>
        <a:xfrm rot="20520000">
          <a:off x="4605755" y="2179830"/>
          <a:ext cx="304629" cy="488305"/>
        </a:xfrm>
        <a:prstGeom prst="rightArrow">
          <a:avLst>
            <a:gd name="adj1" fmla="val 60000"/>
            <a:gd name="adj2" fmla="val 5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000" kern="1200"/>
        </a:p>
      </dsp:txBody>
      <dsp:txXfrm>
        <a:off x="4607991" y="2291611"/>
        <a:ext cx="213240" cy="292983"/>
      </dsp:txXfrm>
    </dsp:sp>
    <dsp:sp modelId="{DA01B269-2A0D-42A5-BE56-917052AF61C8}">
      <dsp:nvSpPr>
        <dsp:cNvPr id="0" name=""/>
        <dsp:cNvSpPr/>
      </dsp:nvSpPr>
      <dsp:spPr>
        <a:xfrm>
          <a:off x="5004443" y="1392512"/>
          <a:ext cx="1436191" cy="1436191"/>
        </a:xfrm>
        <a:prstGeom prst="ellipse">
          <a:avLst/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9370" tIns="39370" rIns="39370" bIns="39370" numCol="1" spcCol="1270" anchor="ctr" anchorCtr="0">
          <a:noAutofit/>
        </a:bodyPr>
        <a:lstStyle/>
        <a:p>
          <a:pPr lvl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3100" kern="1200" dirty="0"/>
        </a:p>
      </dsp:txBody>
      <dsp:txXfrm>
        <a:off x="5214768" y="1602837"/>
        <a:ext cx="1015541" cy="1015541"/>
      </dsp:txXfrm>
    </dsp:sp>
    <dsp:sp modelId="{214EE4F2-BBBC-4E47-A551-43AE9BBF3323}">
      <dsp:nvSpPr>
        <dsp:cNvPr id="0" name=""/>
        <dsp:cNvSpPr/>
      </dsp:nvSpPr>
      <dsp:spPr>
        <a:xfrm rot="3240000">
          <a:off x="4243625" y="3294354"/>
          <a:ext cx="304629" cy="488305"/>
        </a:xfrm>
        <a:prstGeom prst="rightArrow">
          <a:avLst>
            <a:gd name="adj1" fmla="val 60000"/>
            <a:gd name="adj2" fmla="val 5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000" kern="1200"/>
        </a:p>
      </dsp:txBody>
      <dsp:txXfrm>
        <a:off x="4262461" y="3355047"/>
        <a:ext cx="213240" cy="292983"/>
      </dsp:txXfrm>
    </dsp:sp>
    <dsp:sp modelId="{DBAD0F8C-8E5F-4561-8FA8-7A63E0322C09}">
      <dsp:nvSpPr>
        <dsp:cNvPr id="0" name=""/>
        <dsp:cNvSpPr/>
      </dsp:nvSpPr>
      <dsp:spPr>
        <a:xfrm>
          <a:off x="4273918" y="3640837"/>
          <a:ext cx="1436191" cy="1436191"/>
        </a:xfrm>
        <a:prstGeom prst="ellipse">
          <a:avLst/>
        </a:prstGeom>
        <a:blipFill rotWithShape="0">
          <a:blip xmlns:r="http://schemas.openxmlformats.org/officeDocument/2006/relationships" r:embed="rId3"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9370" tIns="39370" rIns="39370" bIns="39370" numCol="1" spcCol="1270" anchor="ctr" anchorCtr="0">
          <a:noAutofit/>
        </a:bodyPr>
        <a:lstStyle/>
        <a:p>
          <a:pPr lvl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3100" kern="1200" dirty="0"/>
        </a:p>
      </dsp:txBody>
      <dsp:txXfrm>
        <a:off x="4484243" y="3851162"/>
        <a:ext cx="1015541" cy="1015541"/>
      </dsp:txXfrm>
    </dsp:sp>
    <dsp:sp modelId="{B999FE4C-BE4F-4C50-B016-CEA909B1FBB6}">
      <dsp:nvSpPr>
        <dsp:cNvPr id="0" name=""/>
        <dsp:cNvSpPr/>
      </dsp:nvSpPr>
      <dsp:spPr>
        <a:xfrm rot="7560000">
          <a:off x="3071745" y="3294354"/>
          <a:ext cx="304629" cy="488305"/>
        </a:xfrm>
        <a:prstGeom prst="rightArrow">
          <a:avLst>
            <a:gd name="adj1" fmla="val 60000"/>
            <a:gd name="adj2" fmla="val 5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000" kern="1200"/>
        </a:p>
      </dsp:txBody>
      <dsp:txXfrm rot="10800000">
        <a:off x="3144298" y="3355047"/>
        <a:ext cx="213240" cy="292983"/>
      </dsp:txXfrm>
    </dsp:sp>
    <dsp:sp modelId="{26920E5A-D993-4DDE-A951-07F8AE2FDA98}">
      <dsp:nvSpPr>
        <dsp:cNvPr id="0" name=""/>
        <dsp:cNvSpPr/>
      </dsp:nvSpPr>
      <dsp:spPr>
        <a:xfrm>
          <a:off x="1909889" y="3640837"/>
          <a:ext cx="1436191" cy="1436191"/>
        </a:xfrm>
        <a:prstGeom prst="ellipse">
          <a:avLst/>
        </a:prstGeom>
        <a:blipFill rotWithShape="0">
          <a:blip xmlns:r="http://schemas.openxmlformats.org/officeDocument/2006/relationships" r:embed="rId4"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9370" tIns="39370" rIns="39370" bIns="39370" numCol="1" spcCol="1270" anchor="ctr" anchorCtr="0">
          <a:noAutofit/>
        </a:bodyPr>
        <a:lstStyle/>
        <a:p>
          <a:pPr lvl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3100" kern="1200" dirty="0"/>
        </a:p>
      </dsp:txBody>
      <dsp:txXfrm>
        <a:off x="2120214" y="3851162"/>
        <a:ext cx="1015541" cy="1015541"/>
      </dsp:txXfrm>
    </dsp:sp>
    <dsp:sp modelId="{AA593925-938D-4FF5-A8A3-FDF28818B298}">
      <dsp:nvSpPr>
        <dsp:cNvPr id="0" name=""/>
        <dsp:cNvSpPr/>
      </dsp:nvSpPr>
      <dsp:spPr>
        <a:xfrm rot="11880000">
          <a:off x="2709615" y="2179830"/>
          <a:ext cx="304629" cy="488305"/>
        </a:xfrm>
        <a:prstGeom prst="rightArrow">
          <a:avLst>
            <a:gd name="adj1" fmla="val 60000"/>
            <a:gd name="adj2" fmla="val 5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000" kern="1200"/>
        </a:p>
      </dsp:txBody>
      <dsp:txXfrm rot="10800000">
        <a:off x="2798768" y="2291611"/>
        <a:ext cx="213240" cy="292983"/>
      </dsp:txXfrm>
    </dsp:sp>
    <dsp:sp modelId="{0A442F11-FBEC-407B-AEEB-F5BFD96A93FC}">
      <dsp:nvSpPr>
        <dsp:cNvPr id="0" name=""/>
        <dsp:cNvSpPr/>
      </dsp:nvSpPr>
      <dsp:spPr>
        <a:xfrm>
          <a:off x="1179364" y="1392512"/>
          <a:ext cx="1436191" cy="1436191"/>
        </a:xfrm>
        <a:prstGeom prst="ellipse">
          <a:avLst/>
        </a:prstGeom>
        <a:blipFill rotWithShape="0">
          <a:blip xmlns:r="http://schemas.openxmlformats.org/officeDocument/2006/relationships" r:embed="rId5"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9370" tIns="39370" rIns="39370" bIns="39370" numCol="1" spcCol="1270" anchor="ctr" anchorCtr="0">
          <a:noAutofit/>
        </a:bodyPr>
        <a:lstStyle/>
        <a:p>
          <a:pPr lvl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3100" kern="1200"/>
        </a:p>
      </dsp:txBody>
      <dsp:txXfrm>
        <a:off x="1389689" y="1602837"/>
        <a:ext cx="1015541" cy="101554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5">
  <dgm:title val=""/>
  <dgm:desc val=""/>
  <dgm:catLst>
    <dgm:cat type="relationship" pri="23000"/>
    <dgm:cat type="cycle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  <dgm:param type="ctrShpMap" val="fNode"/>
        </dgm:alg>
      </dgm:if>
      <dgm:else name="Name3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parTrans" refType="w" refFor="ch" refForName="centerShape" fact="0.4"/>
      <dgm:constr type="w" for="ch" forName="node" refType="w" refFor="ch" refForName="centerShape" op="equ" fact="1.25"/>
      <dgm:constr type="sp" refType="w" refFor="ch" refForName="centerShape" op="equ" fact="0.4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node" refType="primFontSz" refFor="ch" refForName="centerShape" op="lte"/>
      <dgm:constr type="primFontSz" for="des" forName="connectorText" op="equ" val="55"/>
      <dgm:constr type="primFontSz" for="des" forName="connectorText" refType="primFontSz" refFor="ch" refForName="centerShape" op="lte" fact="0.8"/>
      <dgm:constr type="primFontSz" for="des" forName="connectorText" refType="primFontSz" refFor="des" refForName="node" op="lte"/>
    </dgm:constrLst>
    <dgm:choose name="Name4">
      <dgm:if name="Name5" axis="ch ch" ptType="node node" st="1 1" cnt="1 0" func="cnt" op="lte" val="6">
        <dgm:ruleLst>
          <dgm:rule type="w" for="ch" forName="node" val="NaN" fact="1" max="NaN"/>
        </dgm:ruleLst>
      </dgm:if>
      <dgm:if name="Name6" axis="ch ch" ptType="node node" st="1 1" cnt="1 0" func="cnt" op="lte" val="8">
        <dgm:ruleLst>
          <dgm:rule type="w" for="ch" forName="node" val="NaN" fact="0.9" max="NaN"/>
        </dgm:ruleLst>
      </dgm:if>
      <dgm:if name="Name7" axis="ch ch" ptType="node node" st="1 1" cnt="1 0" func="cnt" op="lte" val="10">
        <dgm:ruleLst>
          <dgm:rule type="w" for="ch" forName="node" val="NaN" fact="0.8" max="NaN"/>
        </dgm:ruleLst>
      </dgm:if>
      <dgm:if name="Name8" axis="ch ch" ptType="node node" st="1 1" cnt="1 0" func="cnt" op="lte" val="12">
        <dgm:ruleLst>
          <dgm:rule type="w" for="ch" forName="node" val="NaN" fact="0.7" max="NaN"/>
        </dgm:ruleLst>
      </dgm:if>
      <dgm:if name="Name9" axis="ch ch" ptType="node node" st="1 1" cnt="1 0" func="cnt" op="lte" val="14">
        <dgm:ruleLst>
          <dgm:rule type="w" for="ch" forName="node" val="NaN" fact="0.6" max="NaN"/>
        </dgm:ruleLst>
      </dgm:if>
      <dgm:else name="Name10">
        <dgm:ruleLst>
          <dgm:rule type="w" for="ch" forName="node" val="NaN" fact="0.5" max="NaN"/>
        </dgm:ruleLst>
      </dgm:else>
    </dgm:choose>
    <dgm:forEach name="Name11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12" axis="ch">
        <dgm:forEach name="Name13" axis="self" ptType="parTrans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h" refType="w" fact="0.85"/>
            </dgm:constrLst>
            <dgm:ruleLst/>
            <dgm:layoutNode name="connectorText">
              <dgm:alg type="tx">
                <dgm:param type="autoTxRot" val="grav"/>
              </dgm:alg>
              <dgm:shape xmlns:r="http://schemas.openxmlformats.org/officeDocument/2006/relationships" type="conn" r:blip="" hideGeom="1">
                <dgm:adjLst/>
              </dgm:shape>
              <dgm:presOf axis="self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</dgm:layoutNode>
        </dgm:forEach>
        <dgm:forEach name="Name14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w" val="INF" fact="NaN" max="NaN"/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3311AE3-1700-4146-95F5-30DDA5548660}" type="datetimeFigureOut">
              <a:rPr lang="en-US" smtClean="0"/>
              <a:t>4/30/2020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857250" y="1143000"/>
            <a:ext cx="51435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794B3C4-E703-4934-A71B-B8CAA7E00B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4790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857250" y="1143000"/>
            <a:ext cx="51435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3BF8F2-E63E-4EA9-917C-FBBC72B6DDAA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557197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857250" y="1143000"/>
            <a:ext cx="51435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F7CBA2-C54E-436F-B1E8-8A619DE046C4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358717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857250" y="1143000"/>
            <a:ext cx="51435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7D4485-ED16-4C6D-B8E1-F0C93D0E30E0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516797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428750" y="1122363"/>
            <a:ext cx="8572500" cy="2387600"/>
          </a:xfrm>
        </p:spPr>
        <p:txBody>
          <a:bodyPr anchor="b"/>
          <a:lstStyle>
            <a:lvl1pPr algn="ctr">
              <a:defRPr sz="5625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28750" y="3602038"/>
            <a:ext cx="8572500" cy="1655762"/>
          </a:xfrm>
        </p:spPr>
        <p:txBody>
          <a:bodyPr/>
          <a:lstStyle>
            <a:lvl1pPr marL="0" indent="0" algn="ctr">
              <a:buNone/>
              <a:defRPr sz="2250"/>
            </a:lvl1pPr>
            <a:lvl2pPr marL="428625" indent="0" algn="ctr">
              <a:buNone/>
              <a:defRPr sz="1875"/>
            </a:lvl2pPr>
            <a:lvl3pPr marL="857250" indent="0" algn="ctr">
              <a:buNone/>
              <a:defRPr sz="1688"/>
            </a:lvl3pPr>
            <a:lvl4pPr marL="1285875" indent="0" algn="ctr">
              <a:buNone/>
              <a:defRPr sz="1500"/>
            </a:lvl4pPr>
            <a:lvl5pPr marL="1714500" indent="0" algn="ctr">
              <a:buNone/>
              <a:defRPr sz="1500"/>
            </a:lvl5pPr>
            <a:lvl6pPr marL="2143125" indent="0" algn="ctr">
              <a:buNone/>
              <a:defRPr sz="1500"/>
            </a:lvl6pPr>
            <a:lvl7pPr marL="2571750" indent="0" algn="ctr">
              <a:buNone/>
              <a:defRPr sz="1500"/>
            </a:lvl7pPr>
            <a:lvl8pPr marL="3000375" indent="0" algn="ctr">
              <a:buNone/>
              <a:defRPr sz="1500"/>
            </a:lvl8pPr>
            <a:lvl9pPr marL="3429000" indent="0" algn="ctr">
              <a:buNone/>
              <a:defRPr sz="15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C6B23A-695E-4180-ADD7-4EBC6DCE87CE}" type="datetimeFigureOut">
              <a:rPr lang="en-US" smtClean="0"/>
              <a:t>4/30/2020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DB9F23-6613-426F-AF46-2ABBA4B191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79930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C6B23A-695E-4180-ADD7-4EBC6DCE87CE}" type="datetimeFigureOut">
              <a:rPr lang="en-US" smtClean="0"/>
              <a:t>4/30/2020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DB9F23-6613-426F-AF46-2ABBA4B191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65163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179594" y="365125"/>
            <a:ext cx="2464594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85813" y="365125"/>
            <a:ext cx="7250906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C6B23A-695E-4180-ADD7-4EBC6DCE87CE}" type="datetimeFigureOut">
              <a:rPr lang="en-US" smtClean="0"/>
              <a:t>4/30/2020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DB9F23-6613-426F-AF46-2ABBA4B191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7907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C6B23A-695E-4180-ADD7-4EBC6DCE87CE}" type="datetimeFigureOut">
              <a:rPr lang="en-US" smtClean="0"/>
              <a:t>4/30/2020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DB9F23-6613-426F-AF46-2ABBA4B191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34540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9859" y="1709739"/>
            <a:ext cx="9858375" cy="2852737"/>
          </a:xfrm>
        </p:spPr>
        <p:txBody>
          <a:bodyPr anchor="b"/>
          <a:lstStyle>
            <a:lvl1pPr>
              <a:defRPr sz="5625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79859" y="4589464"/>
            <a:ext cx="9858375" cy="1500187"/>
          </a:xfrm>
        </p:spPr>
        <p:txBody>
          <a:bodyPr/>
          <a:lstStyle>
            <a:lvl1pPr marL="0" indent="0">
              <a:buNone/>
              <a:defRPr sz="2250">
                <a:solidFill>
                  <a:schemeClr val="tx1">
                    <a:tint val="75000"/>
                  </a:schemeClr>
                </a:solidFill>
              </a:defRPr>
            </a:lvl1pPr>
            <a:lvl2pPr marL="428625" indent="0">
              <a:buNone/>
              <a:defRPr sz="1875">
                <a:solidFill>
                  <a:schemeClr val="tx1">
                    <a:tint val="75000"/>
                  </a:schemeClr>
                </a:solidFill>
              </a:defRPr>
            </a:lvl2pPr>
            <a:lvl3pPr marL="857250" indent="0">
              <a:buNone/>
              <a:defRPr sz="1688">
                <a:solidFill>
                  <a:schemeClr val="tx1">
                    <a:tint val="75000"/>
                  </a:schemeClr>
                </a:solidFill>
              </a:defRPr>
            </a:lvl3pPr>
            <a:lvl4pPr marL="1285875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4pPr>
            <a:lvl5pPr marL="17145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5pPr>
            <a:lvl6pPr marL="2143125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6pPr>
            <a:lvl7pPr marL="257175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7pPr>
            <a:lvl8pPr marL="3000375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8pPr>
            <a:lvl9pPr marL="34290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C6B23A-695E-4180-ADD7-4EBC6DCE87CE}" type="datetimeFigureOut">
              <a:rPr lang="en-US" smtClean="0"/>
              <a:t>4/30/2020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DB9F23-6613-426F-AF46-2ABBA4B191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4798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85813" y="1825625"/>
            <a:ext cx="485775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786438" y="1825625"/>
            <a:ext cx="485775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C6B23A-695E-4180-ADD7-4EBC6DCE87CE}" type="datetimeFigureOut">
              <a:rPr lang="en-US" smtClean="0"/>
              <a:t>4/30/2020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DB9F23-6613-426F-AF46-2ABBA4B191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04286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7301" y="365126"/>
            <a:ext cx="9858375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87302" y="1681163"/>
            <a:ext cx="4835425" cy="823912"/>
          </a:xfrm>
        </p:spPr>
        <p:txBody>
          <a:bodyPr anchor="b"/>
          <a:lstStyle>
            <a:lvl1pPr marL="0" indent="0">
              <a:buNone/>
              <a:defRPr sz="2250" b="1"/>
            </a:lvl1pPr>
            <a:lvl2pPr marL="428625" indent="0">
              <a:buNone/>
              <a:defRPr sz="1875" b="1"/>
            </a:lvl2pPr>
            <a:lvl3pPr marL="857250" indent="0">
              <a:buNone/>
              <a:defRPr sz="1688" b="1"/>
            </a:lvl3pPr>
            <a:lvl4pPr marL="1285875" indent="0">
              <a:buNone/>
              <a:defRPr sz="1500" b="1"/>
            </a:lvl4pPr>
            <a:lvl5pPr marL="1714500" indent="0">
              <a:buNone/>
              <a:defRPr sz="1500" b="1"/>
            </a:lvl5pPr>
            <a:lvl6pPr marL="2143125" indent="0">
              <a:buNone/>
              <a:defRPr sz="1500" b="1"/>
            </a:lvl6pPr>
            <a:lvl7pPr marL="2571750" indent="0">
              <a:buNone/>
              <a:defRPr sz="1500" b="1"/>
            </a:lvl7pPr>
            <a:lvl8pPr marL="3000375" indent="0">
              <a:buNone/>
              <a:defRPr sz="1500" b="1"/>
            </a:lvl8pPr>
            <a:lvl9pPr marL="3429000" indent="0">
              <a:buNone/>
              <a:defRPr sz="15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87302" y="2505075"/>
            <a:ext cx="4835425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786437" y="1681163"/>
            <a:ext cx="4859239" cy="823912"/>
          </a:xfrm>
        </p:spPr>
        <p:txBody>
          <a:bodyPr anchor="b"/>
          <a:lstStyle>
            <a:lvl1pPr marL="0" indent="0">
              <a:buNone/>
              <a:defRPr sz="2250" b="1"/>
            </a:lvl1pPr>
            <a:lvl2pPr marL="428625" indent="0">
              <a:buNone/>
              <a:defRPr sz="1875" b="1"/>
            </a:lvl2pPr>
            <a:lvl3pPr marL="857250" indent="0">
              <a:buNone/>
              <a:defRPr sz="1688" b="1"/>
            </a:lvl3pPr>
            <a:lvl4pPr marL="1285875" indent="0">
              <a:buNone/>
              <a:defRPr sz="1500" b="1"/>
            </a:lvl4pPr>
            <a:lvl5pPr marL="1714500" indent="0">
              <a:buNone/>
              <a:defRPr sz="1500" b="1"/>
            </a:lvl5pPr>
            <a:lvl6pPr marL="2143125" indent="0">
              <a:buNone/>
              <a:defRPr sz="1500" b="1"/>
            </a:lvl6pPr>
            <a:lvl7pPr marL="2571750" indent="0">
              <a:buNone/>
              <a:defRPr sz="1500" b="1"/>
            </a:lvl7pPr>
            <a:lvl8pPr marL="3000375" indent="0">
              <a:buNone/>
              <a:defRPr sz="1500" b="1"/>
            </a:lvl8pPr>
            <a:lvl9pPr marL="3429000" indent="0">
              <a:buNone/>
              <a:defRPr sz="15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786437" y="2505075"/>
            <a:ext cx="4859239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C6B23A-695E-4180-ADD7-4EBC6DCE87CE}" type="datetimeFigureOut">
              <a:rPr lang="en-US" smtClean="0"/>
              <a:t>4/30/2020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DB9F23-6613-426F-AF46-2ABBA4B191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53358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C6B23A-695E-4180-ADD7-4EBC6DCE87CE}" type="datetimeFigureOut">
              <a:rPr lang="en-US" smtClean="0"/>
              <a:t>4/30/2020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DB9F23-6613-426F-AF46-2ABBA4B191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60120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C6B23A-695E-4180-ADD7-4EBC6DCE87CE}" type="datetimeFigureOut">
              <a:rPr lang="en-US" smtClean="0"/>
              <a:t>4/30/2020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DB9F23-6613-426F-AF46-2ABBA4B191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19549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7302" y="457200"/>
            <a:ext cx="3686472" cy="1600200"/>
          </a:xfrm>
        </p:spPr>
        <p:txBody>
          <a:bodyPr anchor="b"/>
          <a:lstStyle>
            <a:lvl1pPr>
              <a:defRPr sz="3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59238" y="987426"/>
            <a:ext cx="5786438" cy="4873625"/>
          </a:xfrm>
        </p:spPr>
        <p:txBody>
          <a:bodyPr/>
          <a:lstStyle>
            <a:lvl1pPr>
              <a:defRPr sz="3000"/>
            </a:lvl1pPr>
            <a:lvl2pPr>
              <a:defRPr sz="2625"/>
            </a:lvl2pPr>
            <a:lvl3pPr>
              <a:defRPr sz="2250"/>
            </a:lvl3pPr>
            <a:lvl4pPr>
              <a:defRPr sz="1875"/>
            </a:lvl4pPr>
            <a:lvl5pPr>
              <a:defRPr sz="1875"/>
            </a:lvl5pPr>
            <a:lvl6pPr>
              <a:defRPr sz="1875"/>
            </a:lvl6pPr>
            <a:lvl7pPr>
              <a:defRPr sz="1875"/>
            </a:lvl7pPr>
            <a:lvl8pPr>
              <a:defRPr sz="1875"/>
            </a:lvl8pPr>
            <a:lvl9pPr>
              <a:defRPr sz="1875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87302" y="2057400"/>
            <a:ext cx="3686472" cy="3811588"/>
          </a:xfrm>
        </p:spPr>
        <p:txBody>
          <a:bodyPr/>
          <a:lstStyle>
            <a:lvl1pPr marL="0" indent="0">
              <a:buNone/>
              <a:defRPr sz="1500"/>
            </a:lvl1pPr>
            <a:lvl2pPr marL="428625" indent="0">
              <a:buNone/>
              <a:defRPr sz="1313"/>
            </a:lvl2pPr>
            <a:lvl3pPr marL="857250" indent="0">
              <a:buNone/>
              <a:defRPr sz="1125"/>
            </a:lvl3pPr>
            <a:lvl4pPr marL="1285875" indent="0">
              <a:buNone/>
              <a:defRPr sz="938"/>
            </a:lvl4pPr>
            <a:lvl5pPr marL="1714500" indent="0">
              <a:buNone/>
              <a:defRPr sz="938"/>
            </a:lvl5pPr>
            <a:lvl6pPr marL="2143125" indent="0">
              <a:buNone/>
              <a:defRPr sz="938"/>
            </a:lvl6pPr>
            <a:lvl7pPr marL="2571750" indent="0">
              <a:buNone/>
              <a:defRPr sz="938"/>
            </a:lvl7pPr>
            <a:lvl8pPr marL="3000375" indent="0">
              <a:buNone/>
              <a:defRPr sz="938"/>
            </a:lvl8pPr>
            <a:lvl9pPr marL="3429000" indent="0">
              <a:buNone/>
              <a:defRPr sz="938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C6B23A-695E-4180-ADD7-4EBC6DCE87CE}" type="datetimeFigureOut">
              <a:rPr lang="en-US" smtClean="0"/>
              <a:t>4/30/2020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DB9F23-6613-426F-AF46-2ABBA4B191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64403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7302" y="457200"/>
            <a:ext cx="3686472" cy="1600200"/>
          </a:xfrm>
        </p:spPr>
        <p:txBody>
          <a:bodyPr anchor="b"/>
          <a:lstStyle>
            <a:lvl1pPr>
              <a:defRPr sz="3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859238" y="987426"/>
            <a:ext cx="5786438" cy="4873625"/>
          </a:xfrm>
        </p:spPr>
        <p:txBody>
          <a:bodyPr anchor="t"/>
          <a:lstStyle>
            <a:lvl1pPr marL="0" indent="0">
              <a:buNone/>
              <a:defRPr sz="3000"/>
            </a:lvl1pPr>
            <a:lvl2pPr marL="428625" indent="0">
              <a:buNone/>
              <a:defRPr sz="2625"/>
            </a:lvl2pPr>
            <a:lvl3pPr marL="857250" indent="0">
              <a:buNone/>
              <a:defRPr sz="2250"/>
            </a:lvl3pPr>
            <a:lvl4pPr marL="1285875" indent="0">
              <a:buNone/>
              <a:defRPr sz="1875"/>
            </a:lvl4pPr>
            <a:lvl5pPr marL="1714500" indent="0">
              <a:buNone/>
              <a:defRPr sz="1875"/>
            </a:lvl5pPr>
            <a:lvl6pPr marL="2143125" indent="0">
              <a:buNone/>
              <a:defRPr sz="1875"/>
            </a:lvl6pPr>
            <a:lvl7pPr marL="2571750" indent="0">
              <a:buNone/>
              <a:defRPr sz="1875"/>
            </a:lvl7pPr>
            <a:lvl8pPr marL="3000375" indent="0">
              <a:buNone/>
              <a:defRPr sz="1875"/>
            </a:lvl8pPr>
            <a:lvl9pPr marL="3429000" indent="0">
              <a:buNone/>
              <a:defRPr sz="1875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87302" y="2057400"/>
            <a:ext cx="3686472" cy="3811588"/>
          </a:xfrm>
        </p:spPr>
        <p:txBody>
          <a:bodyPr/>
          <a:lstStyle>
            <a:lvl1pPr marL="0" indent="0">
              <a:buNone/>
              <a:defRPr sz="1500"/>
            </a:lvl1pPr>
            <a:lvl2pPr marL="428625" indent="0">
              <a:buNone/>
              <a:defRPr sz="1313"/>
            </a:lvl2pPr>
            <a:lvl3pPr marL="857250" indent="0">
              <a:buNone/>
              <a:defRPr sz="1125"/>
            </a:lvl3pPr>
            <a:lvl4pPr marL="1285875" indent="0">
              <a:buNone/>
              <a:defRPr sz="938"/>
            </a:lvl4pPr>
            <a:lvl5pPr marL="1714500" indent="0">
              <a:buNone/>
              <a:defRPr sz="938"/>
            </a:lvl5pPr>
            <a:lvl6pPr marL="2143125" indent="0">
              <a:buNone/>
              <a:defRPr sz="938"/>
            </a:lvl6pPr>
            <a:lvl7pPr marL="2571750" indent="0">
              <a:buNone/>
              <a:defRPr sz="938"/>
            </a:lvl7pPr>
            <a:lvl8pPr marL="3000375" indent="0">
              <a:buNone/>
              <a:defRPr sz="938"/>
            </a:lvl8pPr>
            <a:lvl9pPr marL="3429000" indent="0">
              <a:buNone/>
              <a:defRPr sz="938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C6B23A-695E-4180-ADD7-4EBC6DCE87CE}" type="datetimeFigureOut">
              <a:rPr lang="en-US" smtClean="0"/>
              <a:t>4/30/2020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DB9F23-6613-426F-AF46-2ABBA4B191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54983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pattFill prst="pct10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85813" y="365126"/>
            <a:ext cx="985837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85813" y="1825625"/>
            <a:ext cx="9858375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85813" y="6356351"/>
            <a:ext cx="25717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2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FC6B23A-695E-4180-ADD7-4EBC6DCE87CE}" type="datetimeFigureOut">
              <a:rPr lang="en-US" smtClean="0"/>
              <a:t>4/30/2020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786188" y="6356351"/>
            <a:ext cx="38576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2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072438" y="6356351"/>
            <a:ext cx="25717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2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DB9F23-6613-426F-AF46-2ABBA4B191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18404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857250" rtl="0" eaLnBrk="1" latinLnBrk="0" hangingPunct="1">
        <a:lnSpc>
          <a:spcPct val="90000"/>
        </a:lnSpc>
        <a:spcBef>
          <a:spcPct val="0"/>
        </a:spcBef>
        <a:buNone/>
        <a:defRPr sz="4125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14313" indent="-214313" algn="l" defTabSz="857250" rtl="0" eaLnBrk="1" latinLnBrk="0" hangingPunct="1">
        <a:lnSpc>
          <a:spcPct val="90000"/>
        </a:lnSpc>
        <a:spcBef>
          <a:spcPts val="938"/>
        </a:spcBef>
        <a:buFont typeface="Arial" panose="020B0604020202020204" pitchFamily="34" charset="0"/>
        <a:buChar char="•"/>
        <a:defRPr sz="2625" kern="1200">
          <a:solidFill>
            <a:schemeClr val="tx1"/>
          </a:solidFill>
          <a:latin typeface="+mn-lt"/>
          <a:ea typeface="+mn-ea"/>
          <a:cs typeface="+mn-cs"/>
        </a:defRPr>
      </a:lvl1pPr>
      <a:lvl2pPr marL="642938" indent="-214313" algn="l" defTabSz="857250" rtl="0" eaLnBrk="1" latinLnBrk="0" hangingPunct="1">
        <a:lnSpc>
          <a:spcPct val="90000"/>
        </a:lnSpc>
        <a:spcBef>
          <a:spcPts val="469"/>
        </a:spcBef>
        <a:buFont typeface="Arial" panose="020B0604020202020204" pitchFamily="34" charset="0"/>
        <a:buChar char="•"/>
        <a:defRPr sz="2250" kern="1200">
          <a:solidFill>
            <a:schemeClr val="tx1"/>
          </a:solidFill>
          <a:latin typeface="+mn-lt"/>
          <a:ea typeface="+mn-ea"/>
          <a:cs typeface="+mn-cs"/>
        </a:defRPr>
      </a:lvl2pPr>
      <a:lvl3pPr marL="1071563" indent="-214313" algn="l" defTabSz="857250" rtl="0" eaLnBrk="1" latinLnBrk="0" hangingPunct="1">
        <a:lnSpc>
          <a:spcPct val="90000"/>
        </a:lnSpc>
        <a:spcBef>
          <a:spcPts val="469"/>
        </a:spcBef>
        <a:buFont typeface="Arial" panose="020B0604020202020204" pitchFamily="34" charset="0"/>
        <a:buChar char="•"/>
        <a:defRPr sz="1875" kern="1200">
          <a:solidFill>
            <a:schemeClr val="tx1"/>
          </a:solidFill>
          <a:latin typeface="+mn-lt"/>
          <a:ea typeface="+mn-ea"/>
          <a:cs typeface="+mn-cs"/>
        </a:defRPr>
      </a:lvl3pPr>
      <a:lvl4pPr marL="1500188" indent="-214313" algn="l" defTabSz="857250" rtl="0" eaLnBrk="1" latinLnBrk="0" hangingPunct="1">
        <a:lnSpc>
          <a:spcPct val="90000"/>
        </a:lnSpc>
        <a:spcBef>
          <a:spcPts val="469"/>
        </a:spcBef>
        <a:buFont typeface="Arial" panose="020B0604020202020204" pitchFamily="34" charset="0"/>
        <a:buChar char="•"/>
        <a:defRPr sz="1688" kern="1200">
          <a:solidFill>
            <a:schemeClr val="tx1"/>
          </a:solidFill>
          <a:latin typeface="+mn-lt"/>
          <a:ea typeface="+mn-ea"/>
          <a:cs typeface="+mn-cs"/>
        </a:defRPr>
      </a:lvl4pPr>
      <a:lvl5pPr marL="1928813" indent="-214313" algn="l" defTabSz="857250" rtl="0" eaLnBrk="1" latinLnBrk="0" hangingPunct="1">
        <a:lnSpc>
          <a:spcPct val="90000"/>
        </a:lnSpc>
        <a:spcBef>
          <a:spcPts val="469"/>
        </a:spcBef>
        <a:buFont typeface="Arial" panose="020B0604020202020204" pitchFamily="34" charset="0"/>
        <a:buChar char="•"/>
        <a:defRPr sz="1688" kern="1200">
          <a:solidFill>
            <a:schemeClr val="tx1"/>
          </a:solidFill>
          <a:latin typeface="+mn-lt"/>
          <a:ea typeface="+mn-ea"/>
          <a:cs typeface="+mn-cs"/>
        </a:defRPr>
      </a:lvl5pPr>
      <a:lvl6pPr marL="2357438" indent="-214313" algn="l" defTabSz="857250" rtl="0" eaLnBrk="1" latinLnBrk="0" hangingPunct="1">
        <a:lnSpc>
          <a:spcPct val="90000"/>
        </a:lnSpc>
        <a:spcBef>
          <a:spcPts val="469"/>
        </a:spcBef>
        <a:buFont typeface="Arial" panose="020B0604020202020204" pitchFamily="34" charset="0"/>
        <a:buChar char="•"/>
        <a:defRPr sz="1688" kern="1200">
          <a:solidFill>
            <a:schemeClr val="tx1"/>
          </a:solidFill>
          <a:latin typeface="+mn-lt"/>
          <a:ea typeface="+mn-ea"/>
          <a:cs typeface="+mn-cs"/>
        </a:defRPr>
      </a:lvl6pPr>
      <a:lvl7pPr marL="2786063" indent="-214313" algn="l" defTabSz="857250" rtl="0" eaLnBrk="1" latinLnBrk="0" hangingPunct="1">
        <a:lnSpc>
          <a:spcPct val="90000"/>
        </a:lnSpc>
        <a:spcBef>
          <a:spcPts val="469"/>
        </a:spcBef>
        <a:buFont typeface="Arial" panose="020B0604020202020204" pitchFamily="34" charset="0"/>
        <a:buChar char="•"/>
        <a:defRPr sz="1688" kern="1200">
          <a:solidFill>
            <a:schemeClr val="tx1"/>
          </a:solidFill>
          <a:latin typeface="+mn-lt"/>
          <a:ea typeface="+mn-ea"/>
          <a:cs typeface="+mn-cs"/>
        </a:defRPr>
      </a:lvl7pPr>
      <a:lvl8pPr marL="3214688" indent="-214313" algn="l" defTabSz="857250" rtl="0" eaLnBrk="1" latinLnBrk="0" hangingPunct="1">
        <a:lnSpc>
          <a:spcPct val="90000"/>
        </a:lnSpc>
        <a:spcBef>
          <a:spcPts val="469"/>
        </a:spcBef>
        <a:buFont typeface="Arial" panose="020B0604020202020204" pitchFamily="34" charset="0"/>
        <a:buChar char="•"/>
        <a:defRPr sz="1688" kern="1200">
          <a:solidFill>
            <a:schemeClr val="tx1"/>
          </a:solidFill>
          <a:latin typeface="+mn-lt"/>
          <a:ea typeface="+mn-ea"/>
          <a:cs typeface="+mn-cs"/>
        </a:defRPr>
      </a:lvl8pPr>
      <a:lvl9pPr marL="3643313" indent="-214313" algn="l" defTabSz="857250" rtl="0" eaLnBrk="1" latinLnBrk="0" hangingPunct="1">
        <a:lnSpc>
          <a:spcPct val="90000"/>
        </a:lnSpc>
        <a:spcBef>
          <a:spcPts val="469"/>
        </a:spcBef>
        <a:buFont typeface="Arial" panose="020B0604020202020204" pitchFamily="34" charset="0"/>
        <a:buChar char="•"/>
        <a:defRPr sz="1688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857250" rtl="0" eaLnBrk="1" latinLnBrk="0" hangingPunct="1">
        <a:defRPr sz="1688" kern="1200">
          <a:solidFill>
            <a:schemeClr val="tx1"/>
          </a:solidFill>
          <a:latin typeface="+mn-lt"/>
          <a:ea typeface="+mn-ea"/>
          <a:cs typeface="+mn-cs"/>
        </a:defRPr>
      </a:lvl1pPr>
      <a:lvl2pPr marL="428625" algn="l" defTabSz="857250" rtl="0" eaLnBrk="1" latinLnBrk="0" hangingPunct="1">
        <a:defRPr sz="1688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algn="l" defTabSz="857250" rtl="0" eaLnBrk="1" latinLnBrk="0" hangingPunct="1">
        <a:defRPr sz="1688" kern="1200">
          <a:solidFill>
            <a:schemeClr val="tx1"/>
          </a:solidFill>
          <a:latin typeface="+mn-lt"/>
          <a:ea typeface="+mn-ea"/>
          <a:cs typeface="+mn-cs"/>
        </a:defRPr>
      </a:lvl3pPr>
      <a:lvl4pPr marL="1285875" algn="l" defTabSz="857250" rtl="0" eaLnBrk="1" latinLnBrk="0" hangingPunct="1">
        <a:defRPr sz="1688" kern="1200">
          <a:solidFill>
            <a:schemeClr val="tx1"/>
          </a:solidFill>
          <a:latin typeface="+mn-lt"/>
          <a:ea typeface="+mn-ea"/>
          <a:cs typeface="+mn-cs"/>
        </a:defRPr>
      </a:lvl4pPr>
      <a:lvl5pPr marL="1714500" algn="l" defTabSz="857250" rtl="0" eaLnBrk="1" latinLnBrk="0" hangingPunct="1">
        <a:defRPr sz="1688" kern="1200">
          <a:solidFill>
            <a:schemeClr val="tx1"/>
          </a:solidFill>
          <a:latin typeface="+mn-lt"/>
          <a:ea typeface="+mn-ea"/>
          <a:cs typeface="+mn-cs"/>
        </a:defRPr>
      </a:lvl5pPr>
      <a:lvl6pPr marL="2143125" algn="l" defTabSz="857250" rtl="0" eaLnBrk="1" latinLnBrk="0" hangingPunct="1">
        <a:defRPr sz="1688" kern="1200">
          <a:solidFill>
            <a:schemeClr val="tx1"/>
          </a:solidFill>
          <a:latin typeface="+mn-lt"/>
          <a:ea typeface="+mn-ea"/>
          <a:cs typeface="+mn-cs"/>
        </a:defRPr>
      </a:lvl6pPr>
      <a:lvl7pPr marL="2571750" algn="l" defTabSz="857250" rtl="0" eaLnBrk="1" latinLnBrk="0" hangingPunct="1">
        <a:defRPr sz="1688" kern="1200">
          <a:solidFill>
            <a:schemeClr val="tx1"/>
          </a:solidFill>
          <a:latin typeface="+mn-lt"/>
          <a:ea typeface="+mn-ea"/>
          <a:cs typeface="+mn-cs"/>
        </a:defRPr>
      </a:lvl7pPr>
      <a:lvl8pPr marL="3000375" algn="l" defTabSz="857250" rtl="0" eaLnBrk="1" latinLnBrk="0" hangingPunct="1">
        <a:defRPr sz="1688" kern="1200">
          <a:solidFill>
            <a:schemeClr val="tx1"/>
          </a:solidFill>
          <a:latin typeface="+mn-lt"/>
          <a:ea typeface="+mn-ea"/>
          <a:cs typeface="+mn-cs"/>
        </a:defRPr>
      </a:lvl8pPr>
      <a:lvl9pPr marL="3429000" algn="l" defTabSz="857250" rtl="0" eaLnBrk="1" latinLnBrk="0" hangingPunct="1">
        <a:defRPr sz="1688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gif"/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gif"/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43123" y="636589"/>
            <a:ext cx="7072313" cy="1120774"/>
          </a:xfrm>
          <a:solidFill>
            <a:srgbClr val="92D050"/>
          </a:solidFill>
        </p:spPr>
        <p:txBody>
          <a:bodyPr>
            <a:normAutofit/>
          </a:bodyPr>
          <a:lstStyle/>
          <a:p>
            <a:pPr algn="ctr"/>
            <a:r>
              <a:rPr lang="en-US" sz="40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আজকের</a:t>
            </a:r>
            <a:r>
              <a:rPr lang="en-US" sz="40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ক্লাসে</a:t>
            </a:r>
            <a:r>
              <a:rPr lang="en-US" sz="40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সকলকে</a:t>
            </a:r>
            <a:r>
              <a:rPr lang="en-US" sz="40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স্বাগতম</a:t>
            </a:r>
            <a:endParaRPr lang="en-US" sz="4000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3123" y="2006221"/>
            <a:ext cx="7072313" cy="375313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2090674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715962" y="509272"/>
            <a:ext cx="7387096" cy="584775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lvl="0" algn="ctr"/>
            <a:r>
              <a:rPr lang="en-US" sz="32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বাংলাদেশের</a:t>
            </a:r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রাষ্ট্রীয়</a:t>
            </a:r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ব্যবসায়ঃ</a:t>
            </a:r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বাংলাদেশ</a:t>
            </a:r>
            <a:r>
              <a:rPr lang="en-US" sz="32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রেলওয়ে</a:t>
            </a:r>
            <a:endParaRPr lang="en-US" sz="32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715962" y="4869458"/>
            <a:ext cx="7387096" cy="1323439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বাংলাদেশ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রেলওয়ে</a:t>
            </a:r>
            <a:r>
              <a:rPr lang="en-US" sz="3200" dirty="0" smtClean="0">
                <a:solidFill>
                  <a:schemeClr val="tx1"/>
                </a:solidFill>
                <a:latin typeface="NikoshBAN"/>
              </a:rPr>
              <a:t> </a:t>
            </a:r>
            <a:r>
              <a:rPr lang="en-US" sz="3200" dirty="0">
                <a:solidFill>
                  <a:schemeClr val="tx1"/>
                </a:solidFill>
                <a:latin typeface="NikoshBAN"/>
              </a:rPr>
              <a:t>:</a:t>
            </a:r>
          </a:p>
          <a:p>
            <a:r>
              <a:rPr lang="en-US" sz="2400" dirty="0" err="1" smtClean="0">
                <a:latin typeface="NikoshBAN"/>
              </a:rPr>
              <a:t>বাংলাদেশে</a:t>
            </a:r>
            <a:r>
              <a:rPr lang="en-US" sz="2400" dirty="0" smtClean="0">
                <a:latin typeface="NikoshBAN"/>
              </a:rPr>
              <a:t> </a:t>
            </a:r>
            <a:r>
              <a:rPr lang="en-US" sz="2400" dirty="0" err="1" smtClean="0">
                <a:latin typeface="NikoshBAN"/>
              </a:rPr>
              <a:t>রেলপথে</a:t>
            </a:r>
            <a:r>
              <a:rPr lang="en-US" sz="2400" dirty="0" smtClean="0">
                <a:latin typeface="NikoshBAN"/>
              </a:rPr>
              <a:t> </a:t>
            </a:r>
            <a:r>
              <a:rPr lang="en-US" sz="2400" dirty="0" err="1" smtClean="0">
                <a:latin typeface="NikoshBAN"/>
              </a:rPr>
              <a:t>যোগাযোগ</a:t>
            </a:r>
            <a:r>
              <a:rPr lang="en-US" sz="2400" dirty="0" smtClean="0">
                <a:latin typeface="NikoshBAN"/>
              </a:rPr>
              <a:t> </a:t>
            </a:r>
            <a:r>
              <a:rPr lang="en-US" sz="2400" dirty="0" err="1" smtClean="0">
                <a:latin typeface="NikoshBAN"/>
              </a:rPr>
              <a:t>ব্যবস্থায়</a:t>
            </a:r>
            <a:r>
              <a:rPr lang="en-US" sz="2400" dirty="0" smtClean="0">
                <a:latin typeface="NikoshBAN"/>
              </a:rPr>
              <a:t> </a:t>
            </a:r>
            <a:r>
              <a:rPr lang="en-US" sz="2400" dirty="0" err="1" smtClean="0">
                <a:latin typeface="NikoshBAN"/>
              </a:rPr>
              <a:t>যাত্রী</a:t>
            </a:r>
            <a:r>
              <a:rPr lang="en-US" sz="2400" dirty="0" smtClean="0">
                <a:latin typeface="NikoshBAN"/>
              </a:rPr>
              <a:t> ও </a:t>
            </a:r>
            <a:r>
              <a:rPr lang="en-US" sz="2400" dirty="0" err="1" smtClean="0">
                <a:latin typeface="NikoshBAN"/>
              </a:rPr>
              <a:t>মালামাল</a:t>
            </a:r>
            <a:r>
              <a:rPr lang="en-US" sz="2400" dirty="0" smtClean="0">
                <a:latin typeface="NikoshBAN"/>
              </a:rPr>
              <a:t> </a:t>
            </a:r>
            <a:r>
              <a:rPr lang="en-US" sz="2400" dirty="0" err="1" smtClean="0">
                <a:latin typeface="NikoshBAN"/>
              </a:rPr>
              <a:t>পরিবহন</a:t>
            </a:r>
            <a:r>
              <a:rPr lang="en-US" sz="2400" dirty="0" smtClean="0">
                <a:latin typeface="NikoshBAN"/>
              </a:rPr>
              <a:t> </a:t>
            </a:r>
            <a:r>
              <a:rPr lang="en-US" sz="2400" dirty="0" err="1" smtClean="0">
                <a:latin typeface="NikoshBAN"/>
              </a:rPr>
              <a:t>সুবিধা</a:t>
            </a:r>
            <a:r>
              <a:rPr lang="en-US" sz="2400" dirty="0" smtClean="0">
                <a:latin typeface="NikoshBAN"/>
              </a:rPr>
              <a:t> </a:t>
            </a:r>
            <a:r>
              <a:rPr lang="en-US" sz="2400" dirty="0" err="1" smtClean="0">
                <a:latin typeface="NikoshBAN"/>
              </a:rPr>
              <a:t>দেওয়ার</a:t>
            </a:r>
            <a:r>
              <a:rPr lang="en-US" sz="2400" dirty="0" smtClean="0">
                <a:latin typeface="NikoshBAN"/>
              </a:rPr>
              <a:t> </a:t>
            </a:r>
            <a:r>
              <a:rPr lang="en-US" sz="2400" dirty="0" err="1" smtClean="0">
                <a:latin typeface="NikoshBAN"/>
              </a:rPr>
              <a:t>জন্য</a:t>
            </a:r>
            <a:r>
              <a:rPr lang="en-US" sz="2400" dirty="0" smtClean="0">
                <a:latin typeface="NikoshBAN"/>
              </a:rPr>
              <a:t> </a:t>
            </a:r>
            <a:r>
              <a:rPr lang="en-US" sz="2400" dirty="0" err="1" smtClean="0">
                <a:latin typeface="NikoshBAN"/>
              </a:rPr>
              <a:t>বাংলাদেশ</a:t>
            </a:r>
            <a:r>
              <a:rPr lang="en-US" sz="2400" dirty="0" smtClean="0">
                <a:latin typeface="NikoshBAN"/>
              </a:rPr>
              <a:t> </a:t>
            </a:r>
            <a:r>
              <a:rPr lang="en-US" sz="2400" dirty="0" err="1" smtClean="0">
                <a:latin typeface="NikoshBAN"/>
              </a:rPr>
              <a:t>রেলওয়ে</a:t>
            </a:r>
            <a:r>
              <a:rPr lang="en-US" sz="2400" dirty="0">
                <a:latin typeface="NikoshBAN"/>
              </a:rPr>
              <a:t>।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5962" y="1304668"/>
            <a:ext cx="7387096" cy="335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91640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715962" y="509272"/>
            <a:ext cx="7387096" cy="584775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lvl="0" algn="ctr"/>
            <a:r>
              <a:rPr lang="en-US" sz="32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বাংলাদেশের</a:t>
            </a:r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রাষ্ট্রীয়</a:t>
            </a:r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ব্যবসায়ঃ</a:t>
            </a:r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ডাক</a:t>
            </a:r>
            <a:r>
              <a:rPr lang="en-US" sz="32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বিভাগ</a:t>
            </a:r>
            <a:r>
              <a:rPr lang="en-US" sz="32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2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899666" y="4869458"/>
            <a:ext cx="8815834" cy="954107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ডাক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বিভাগ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smtClean="0">
                <a:solidFill>
                  <a:schemeClr val="tx1"/>
                </a:solidFill>
                <a:latin typeface="NikoshBAN"/>
              </a:rPr>
              <a:t>:</a:t>
            </a:r>
            <a:endParaRPr lang="en-US" sz="3200" dirty="0">
              <a:solidFill>
                <a:schemeClr val="tx1"/>
              </a:solidFill>
              <a:latin typeface="NikoshBAN"/>
            </a:endParaRPr>
          </a:p>
          <a:p>
            <a:r>
              <a:rPr lang="en-US" sz="2400" dirty="0" err="1" smtClean="0">
                <a:latin typeface="NikoshBAN"/>
              </a:rPr>
              <a:t>বাংলাদেশে</a:t>
            </a:r>
            <a:r>
              <a:rPr lang="en-US" sz="2400" dirty="0" smtClean="0">
                <a:latin typeface="NikoshBAN"/>
              </a:rPr>
              <a:t> </a:t>
            </a:r>
            <a:r>
              <a:rPr lang="en-US" sz="2400" dirty="0" err="1" smtClean="0">
                <a:latin typeface="NikoshBAN"/>
              </a:rPr>
              <a:t>ডাকসংশ্লিষ্ট</a:t>
            </a:r>
            <a:r>
              <a:rPr lang="en-US" sz="2400" dirty="0" smtClean="0">
                <a:latin typeface="NikoshBAN"/>
              </a:rPr>
              <a:t> </a:t>
            </a:r>
            <a:r>
              <a:rPr lang="en-US" sz="2400" dirty="0" err="1" smtClean="0">
                <a:latin typeface="NikoshBAN"/>
              </a:rPr>
              <a:t>পণ্য</a:t>
            </a:r>
            <a:r>
              <a:rPr lang="en-US" sz="2400" dirty="0" smtClean="0">
                <a:latin typeface="NikoshBAN"/>
              </a:rPr>
              <a:t> </a:t>
            </a:r>
            <a:r>
              <a:rPr lang="en-US" sz="2400" dirty="0" err="1" smtClean="0">
                <a:latin typeface="NikoshBAN"/>
              </a:rPr>
              <a:t>বা</a:t>
            </a:r>
            <a:r>
              <a:rPr lang="en-US" sz="2400" dirty="0" smtClean="0">
                <a:latin typeface="NikoshBAN"/>
              </a:rPr>
              <a:t> </a:t>
            </a:r>
            <a:r>
              <a:rPr lang="en-US" sz="2400" dirty="0" err="1" smtClean="0">
                <a:latin typeface="NikoshBAN"/>
              </a:rPr>
              <a:t>সেবা</a:t>
            </a:r>
            <a:r>
              <a:rPr lang="en-US" sz="2400" dirty="0" smtClean="0">
                <a:latin typeface="NikoshBAN"/>
              </a:rPr>
              <a:t> </a:t>
            </a:r>
            <a:r>
              <a:rPr lang="en-US" sz="2400" dirty="0" err="1" smtClean="0">
                <a:latin typeface="NikoshBAN"/>
              </a:rPr>
              <a:t>জনগণের</a:t>
            </a:r>
            <a:r>
              <a:rPr lang="en-US" sz="2400" dirty="0" smtClean="0">
                <a:latin typeface="NikoshBAN"/>
              </a:rPr>
              <a:t> </a:t>
            </a:r>
            <a:r>
              <a:rPr lang="en-US" sz="2400" dirty="0" err="1" smtClean="0">
                <a:latin typeface="NikoshBAN"/>
              </a:rPr>
              <a:t>কাছে</a:t>
            </a:r>
            <a:r>
              <a:rPr lang="en-US" sz="2400" dirty="0" smtClean="0">
                <a:latin typeface="NikoshBAN"/>
              </a:rPr>
              <a:t> </a:t>
            </a:r>
            <a:r>
              <a:rPr lang="en-US" sz="2400" dirty="0" err="1" smtClean="0">
                <a:latin typeface="NikoshBAN"/>
              </a:rPr>
              <a:t>পৌছে</a:t>
            </a:r>
            <a:r>
              <a:rPr lang="en-US" sz="2400" dirty="0" smtClean="0">
                <a:latin typeface="NikoshBAN"/>
              </a:rPr>
              <a:t> </a:t>
            </a:r>
            <a:r>
              <a:rPr lang="en-US" sz="2400" dirty="0" err="1" smtClean="0">
                <a:latin typeface="NikoshBAN"/>
              </a:rPr>
              <a:t>দেওয়ার</a:t>
            </a:r>
            <a:r>
              <a:rPr lang="en-US" sz="2400" dirty="0" smtClean="0">
                <a:latin typeface="NikoshBAN"/>
              </a:rPr>
              <a:t> </a:t>
            </a:r>
            <a:r>
              <a:rPr lang="en-US" sz="2400" dirty="0" err="1" smtClean="0">
                <a:latin typeface="NikoshBAN"/>
              </a:rPr>
              <a:t>জন্য</a:t>
            </a:r>
            <a:r>
              <a:rPr lang="en-US" sz="2400" dirty="0" smtClean="0">
                <a:latin typeface="NikoshBAN"/>
              </a:rPr>
              <a:t> </a:t>
            </a:r>
            <a:r>
              <a:rPr lang="en-US" sz="2400" dirty="0" err="1" smtClean="0">
                <a:latin typeface="NikoshBAN"/>
              </a:rPr>
              <a:t>বাংলাদেশ</a:t>
            </a:r>
            <a:r>
              <a:rPr lang="en-US" sz="2400" dirty="0" smtClean="0">
                <a:latin typeface="NikoshBAN"/>
              </a:rPr>
              <a:t> </a:t>
            </a:r>
            <a:r>
              <a:rPr lang="en-US" sz="2400" dirty="0" err="1" smtClean="0">
                <a:latin typeface="NikoshBAN"/>
              </a:rPr>
              <a:t>ডাক</a:t>
            </a:r>
            <a:r>
              <a:rPr lang="en-US" sz="2400" dirty="0" smtClean="0">
                <a:latin typeface="NikoshBAN"/>
              </a:rPr>
              <a:t> </a:t>
            </a:r>
            <a:r>
              <a:rPr lang="en-US" sz="2400" dirty="0" err="1" smtClean="0">
                <a:latin typeface="NikoshBAN"/>
              </a:rPr>
              <a:t>বিভাগ</a:t>
            </a:r>
            <a:r>
              <a:rPr lang="en-US" sz="2400" dirty="0" smtClean="0">
                <a:latin typeface="NikoshBAN"/>
              </a:rPr>
              <a:t>।</a:t>
            </a:r>
            <a:endParaRPr lang="en-US" sz="2400" dirty="0">
              <a:latin typeface="NikoshBAN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5962" y="1351127"/>
            <a:ext cx="7387096" cy="3207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41604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715962" y="509272"/>
            <a:ext cx="7387096" cy="584775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lvl="0" algn="ctr"/>
            <a:r>
              <a:rPr lang="en-US" sz="32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বাংলাদেশের</a:t>
            </a:r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রাষ্ট্রীয়</a:t>
            </a:r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ব্যবসায়ঃ</a:t>
            </a:r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BTTB</a:t>
            </a:r>
            <a:endParaRPr lang="en-US" sz="3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986548" y="4735960"/>
            <a:ext cx="9513575" cy="1323439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BTTB</a:t>
            </a:r>
            <a:r>
              <a:rPr lang="en-US" sz="3200" dirty="0" smtClean="0">
                <a:solidFill>
                  <a:schemeClr val="tx1"/>
                </a:solidFill>
                <a:latin typeface="NikoshBAN"/>
              </a:rPr>
              <a:t>:</a:t>
            </a:r>
            <a:endParaRPr lang="en-US" sz="3200" dirty="0">
              <a:solidFill>
                <a:schemeClr val="tx1"/>
              </a:solidFill>
              <a:latin typeface="NikoshBAN"/>
            </a:endParaRPr>
          </a:p>
          <a:p>
            <a:r>
              <a:rPr lang="en-US" sz="2400" dirty="0" err="1" smtClean="0">
                <a:latin typeface="NikoshBAN"/>
              </a:rPr>
              <a:t>বাংলাদেশে</a:t>
            </a:r>
            <a:r>
              <a:rPr lang="en-US" sz="2400" dirty="0" smtClean="0">
                <a:latin typeface="NikoshBAN"/>
              </a:rPr>
              <a:t> </a:t>
            </a:r>
            <a:r>
              <a:rPr lang="en-US" sz="2400" dirty="0" err="1" smtClean="0">
                <a:latin typeface="NikoshBAN"/>
              </a:rPr>
              <a:t>স্থায়ী</a:t>
            </a:r>
            <a:r>
              <a:rPr lang="en-US" sz="2400" dirty="0" smtClean="0">
                <a:latin typeface="NikoshBAN"/>
              </a:rPr>
              <a:t> </a:t>
            </a:r>
            <a:r>
              <a:rPr lang="en-US" sz="2400" dirty="0" err="1" smtClean="0">
                <a:latin typeface="NikoshBAN"/>
              </a:rPr>
              <a:t>টেলিফোন</a:t>
            </a:r>
            <a:r>
              <a:rPr lang="en-US" sz="2400" dirty="0" smtClean="0">
                <a:latin typeface="NikoshBAN"/>
              </a:rPr>
              <a:t> </a:t>
            </a:r>
            <a:r>
              <a:rPr lang="en-US" sz="2400" dirty="0" err="1" smtClean="0">
                <a:latin typeface="NikoshBAN"/>
              </a:rPr>
              <a:t>সঞ্চালন</a:t>
            </a:r>
            <a:r>
              <a:rPr lang="en-US" sz="2400" dirty="0" smtClean="0">
                <a:latin typeface="NikoshBAN"/>
              </a:rPr>
              <a:t> </a:t>
            </a:r>
            <a:r>
              <a:rPr lang="en-US" sz="2400" dirty="0" err="1" smtClean="0">
                <a:latin typeface="NikoshBAN"/>
              </a:rPr>
              <a:t>লাইন</a:t>
            </a:r>
            <a:r>
              <a:rPr lang="en-US" sz="2400" dirty="0" smtClean="0">
                <a:latin typeface="NikoshBAN"/>
              </a:rPr>
              <a:t> ও </a:t>
            </a:r>
            <a:r>
              <a:rPr lang="en-US" sz="2400" dirty="0" err="1" smtClean="0">
                <a:latin typeface="NikoshBAN"/>
              </a:rPr>
              <a:t>ইন্টারনেট</a:t>
            </a:r>
            <a:r>
              <a:rPr lang="en-US" sz="2400" dirty="0" smtClean="0">
                <a:latin typeface="NikoshBAN"/>
              </a:rPr>
              <a:t> </a:t>
            </a:r>
            <a:r>
              <a:rPr lang="en-US" sz="2400" dirty="0" err="1" smtClean="0">
                <a:latin typeface="NikoshBAN"/>
              </a:rPr>
              <a:t>সেবা</a:t>
            </a:r>
            <a:r>
              <a:rPr lang="en-US" sz="2400" dirty="0" smtClean="0">
                <a:latin typeface="NikoshBAN"/>
              </a:rPr>
              <a:t> </a:t>
            </a:r>
            <a:r>
              <a:rPr lang="en-US" sz="2400" dirty="0" err="1" smtClean="0">
                <a:latin typeface="NikoshBAN"/>
              </a:rPr>
              <a:t>সুবিধা</a:t>
            </a:r>
            <a:r>
              <a:rPr lang="en-US" sz="2400" dirty="0" smtClean="0">
                <a:latin typeface="NikoshBAN"/>
              </a:rPr>
              <a:t> </a:t>
            </a:r>
            <a:r>
              <a:rPr lang="en-US" sz="2400" dirty="0" err="1" smtClean="0">
                <a:latin typeface="NikoshBAN"/>
              </a:rPr>
              <a:t>দেওয়ার</a:t>
            </a:r>
            <a:r>
              <a:rPr lang="en-US" sz="2400" dirty="0" smtClean="0">
                <a:latin typeface="NikoshBAN"/>
              </a:rPr>
              <a:t> </a:t>
            </a:r>
            <a:r>
              <a:rPr lang="en-US" sz="2400" dirty="0" err="1" smtClean="0">
                <a:latin typeface="NikoshBAN"/>
              </a:rPr>
              <a:t>জন্য</a:t>
            </a:r>
            <a:r>
              <a:rPr lang="en-US" sz="2400" dirty="0" smtClean="0">
                <a:latin typeface="NikoshBAN"/>
              </a:rPr>
              <a:t> </a:t>
            </a:r>
            <a:r>
              <a:rPr lang="en-US" sz="2400" dirty="0" err="1" smtClean="0">
                <a:latin typeface="NikoshBAN"/>
              </a:rPr>
              <a:t>বাংলাদেশ</a:t>
            </a:r>
            <a:r>
              <a:rPr lang="en-US" sz="2400" dirty="0" smtClean="0">
                <a:latin typeface="NikoshBAN"/>
              </a:rPr>
              <a:t> </a:t>
            </a:r>
            <a:r>
              <a:rPr lang="en-US" sz="2400" dirty="0" err="1" smtClean="0">
                <a:latin typeface="NikoshBAN"/>
              </a:rPr>
              <a:t>টেলিগ্রাফ</a:t>
            </a:r>
            <a:r>
              <a:rPr lang="en-US" sz="2400" dirty="0" smtClean="0">
                <a:latin typeface="NikoshBAN"/>
              </a:rPr>
              <a:t> ও </a:t>
            </a:r>
            <a:r>
              <a:rPr lang="en-US" sz="2400" dirty="0" err="1" smtClean="0">
                <a:latin typeface="NikoshBAN"/>
              </a:rPr>
              <a:t>টেলিফোন</a:t>
            </a:r>
            <a:r>
              <a:rPr lang="en-US" sz="2400" dirty="0" smtClean="0">
                <a:latin typeface="NikoshBAN"/>
              </a:rPr>
              <a:t> </a:t>
            </a:r>
            <a:r>
              <a:rPr lang="en-US" sz="2400" dirty="0" err="1" smtClean="0">
                <a:latin typeface="NikoshBAN"/>
              </a:rPr>
              <a:t>বোর্ড</a:t>
            </a:r>
            <a:r>
              <a:rPr lang="en-US" sz="2400" dirty="0" smtClean="0">
                <a:latin typeface="NikoshBAN"/>
              </a:rPr>
              <a:t> (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BTTB</a:t>
            </a:r>
            <a:r>
              <a:rPr lang="en-US" sz="2400" dirty="0" smtClean="0">
                <a:latin typeface="NikoshBAN"/>
              </a:rPr>
              <a:t>) ।</a:t>
            </a:r>
            <a:endParaRPr lang="en-US" sz="2400" dirty="0">
              <a:latin typeface="NikoshBAN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8703" y="1379349"/>
            <a:ext cx="4230807" cy="320480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32310" y="1312600"/>
            <a:ext cx="4380931" cy="32048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94434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715962" y="509272"/>
            <a:ext cx="7387096" cy="584775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lvl="0" algn="ctr"/>
            <a:r>
              <a:rPr lang="en-US" sz="32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বাংলাদেশের</a:t>
            </a:r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রাষ্ট্রীয়</a:t>
            </a:r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ব্যবসায়ঃ</a:t>
            </a:r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BCIC</a:t>
            </a:r>
            <a:endParaRPr lang="en-US" sz="3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98131" y="4869458"/>
            <a:ext cx="9622758" cy="954107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BCIC</a:t>
            </a:r>
            <a:r>
              <a:rPr lang="en-US" sz="3200" dirty="0" smtClean="0">
                <a:solidFill>
                  <a:schemeClr val="tx1"/>
                </a:solidFill>
                <a:latin typeface="NikoshBAN"/>
              </a:rPr>
              <a:t>:</a:t>
            </a:r>
            <a:endParaRPr lang="en-US" sz="3200" dirty="0">
              <a:solidFill>
                <a:schemeClr val="tx1"/>
              </a:solidFill>
              <a:latin typeface="NikoshBAN"/>
            </a:endParaRPr>
          </a:p>
          <a:p>
            <a:r>
              <a:rPr lang="en-US" sz="2400" dirty="0" err="1" smtClean="0">
                <a:latin typeface="NikoshBAN"/>
              </a:rPr>
              <a:t>বাংলাদেশে</a:t>
            </a:r>
            <a:r>
              <a:rPr lang="en-US" sz="2400" dirty="0" smtClean="0">
                <a:latin typeface="NikoshBAN"/>
              </a:rPr>
              <a:t> </a:t>
            </a:r>
            <a:r>
              <a:rPr lang="en-US" sz="2400" dirty="0" err="1" smtClean="0">
                <a:latin typeface="NikoshBAN"/>
              </a:rPr>
              <a:t>সার,কাগজ</a:t>
            </a:r>
            <a:r>
              <a:rPr lang="en-US" sz="2400" dirty="0" smtClean="0">
                <a:latin typeface="NikoshBAN"/>
              </a:rPr>
              <a:t> ও </a:t>
            </a:r>
            <a:r>
              <a:rPr lang="en-US" sz="2400" dirty="0" err="1" smtClean="0">
                <a:latin typeface="NikoshBAN"/>
              </a:rPr>
              <a:t>ট্যানারি</a:t>
            </a:r>
            <a:r>
              <a:rPr lang="en-US" sz="2400" dirty="0" smtClean="0">
                <a:latin typeface="NikoshBAN"/>
              </a:rPr>
              <a:t> </a:t>
            </a:r>
            <a:r>
              <a:rPr lang="en-US" sz="2400" dirty="0" err="1" smtClean="0">
                <a:latin typeface="NikoshBAN"/>
              </a:rPr>
              <a:t>শিল্প</a:t>
            </a:r>
            <a:r>
              <a:rPr lang="en-US" sz="2400" dirty="0" smtClean="0">
                <a:latin typeface="NikoshBAN"/>
              </a:rPr>
              <a:t> </a:t>
            </a:r>
            <a:r>
              <a:rPr lang="en-US" sz="2400" dirty="0" err="1" smtClean="0">
                <a:latin typeface="NikoshBAN"/>
              </a:rPr>
              <a:t>পরিচালনা</a:t>
            </a:r>
            <a:r>
              <a:rPr lang="en-US" sz="2400" dirty="0" smtClean="0">
                <a:latin typeface="NikoshBAN"/>
              </a:rPr>
              <a:t> ও </a:t>
            </a:r>
            <a:r>
              <a:rPr lang="en-US" sz="2400" dirty="0" err="1" smtClean="0">
                <a:latin typeface="NikoshBAN"/>
              </a:rPr>
              <a:t>নিয়ন্ত্রণ</a:t>
            </a:r>
            <a:r>
              <a:rPr lang="en-US" sz="2400" dirty="0" smtClean="0">
                <a:latin typeface="NikoshBAN"/>
              </a:rPr>
              <a:t> </a:t>
            </a:r>
            <a:r>
              <a:rPr lang="en-US" sz="2400" dirty="0" err="1" smtClean="0">
                <a:latin typeface="NikoshBAN"/>
              </a:rPr>
              <a:t>করে</a:t>
            </a:r>
            <a:r>
              <a:rPr lang="en-US" sz="2400" dirty="0">
                <a:latin typeface="NikoshBAN"/>
              </a:rPr>
              <a:t> </a:t>
            </a:r>
            <a:r>
              <a:rPr lang="en-US" sz="2400" dirty="0" err="1" smtClean="0">
                <a:latin typeface="NikoshBAN"/>
              </a:rPr>
              <a:t>বাংলাদেশ</a:t>
            </a:r>
            <a:r>
              <a:rPr lang="en-US" sz="2400" dirty="0" smtClean="0">
                <a:latin typeface="NikoshBAN"/>
              </a:rPr>
              <a:t> </a:t>
            </a:r>
            <a:r>
              <a:rPr lang="en-US" sz="2400" dirty="0" err="1" smtClean="0">
                <a:latin typeface="NikoshBAN"/>
              </a:rPr>
              <a:t>রাসায়নিক</a:t>
            </a:r>
            <a:r>
              <a:rPr lang="en-US" sz="2400" dirty="0" smtClean="0">
                <a:latin typeface="NikoshBAN"/>
              </a:rPr>
              <a:t> </a:t>
            </a:r>
            <a:r>
              <a:rPr lang="en-US" sz="2400" dirty="0" err="1" smtClean="0">
                <a:latin typeface="NikoshBAN"/>
              </a:rPr>
              <a:t>শিল্প</a:t>
            </a:r>
            <a:r>
              <a:rPr lang="en-US" sz="2400" dirty="0" smtClean="0">
                <a:latin typeface="NikoshBAN"/>
              </a:rPr>
              <a:t> </a:t>
            </a:r>
            <a:r>
              <a:rPr lang="en-US" sz="2400" dirty="0" err="1" smtClean="0">
                <a:latin typeface="NikoshBAN"/>
              </a:rPr>
              <a:t>সংস্থা</a:t>
            </a:r>
            <a:r>
              <a:rPr lang="en-US" sz="2400" dirty="0" smtClean="0">
                <a:latin typeface="NikoshBAN"/>
              </a:rPr>
              <a:t>(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BCIC</a:t>
            </a:r>
            <a:r>
              <a:rPr lang="en-US" sz="2400" dirty="0" smtClean="0">
                <a:latin typeface="NikoshBAN"/>
              </a:rPr>
              <a:t>)।</a:t>
            </a:r>
            <a:endParaRPr lang="en-US" sz="2400" dirty="0">
              <a:latin typeface="NikoshBAN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5140" y="1241946"/>
            <a:ext cx="4065749" cy="330275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8130" y="1241946"/>
            <a:ext cx="5120281" cy="33027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47040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715962" y="509272"/>
            <a:ext cx="7387096" cy="584775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lvl="0" algn="ctr"/>
            <a:r>
              <a:rPr lang="en-US" sz="32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বাংলাদেশের</a:t>
            </a:r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রাষ্ট্রীয়</a:t>
            </a:r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ব্যবসায়ঃ</a:t>
            </a:r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BRTC</a:t>
            </a:r>
            <a:endParaRPr lang="en-US" sz="3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899666" y="4869458"/>
            <a:ext cx="8815834" cy="1323439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BRTC</a:t>
            </a:r>
            <a:r>
              <a:rPr lang="en-US" sz="3200" dirty="0" smtClean="0">
                <a:solidFill>
                  <a:schemeClr val="tx1"/>
                </a:solidFill>
                <a:latin typeface="NikoshBAN"/>
              </a:rPr>
              <a:t>:</a:t>
            </a:r>
            <a:endParaRPr lang="en-US" sz="3200" dirty="0">
              <a:solidFill>
                <a:schemeClr val="tx1"/>
              </a:solidFill>
              <a:latin typeface="NikoshBAN"/>
            </a:endParaRPr>
          </a:p>
          <a:p>
            <a:r>
              <a:rPr lang="en-US" sz="2400" dirty="0" err="1" smtClean="0">
                <a:latin typeface="NikoshBAN"/>
              </a:rPr>
              <a:t>বাংলাদেশে</a:t>
            </a:r>
            <a:r>
              <a:rPr lang="en-US" sz="2400" dirty="0" smtClean="0">
                <a:latin typeface="NikoshBAN"/>
              </a:rPr>
              <a:t> </a:t>
            </a:r>
            <a:r>
              <a:rPr lang="en-US" sz="2400" dirty="0" err="1" smtClean="0">
                <a:latin typeface="NikoshBAN"/>
              </a:rPr>
              <a:t>যোগাযোগ</a:t>
            </a:r>
            <a:r>
              <a:rPr lang="en-US" sz="2400" dirty="0" smtClean="0">
                <a:latin typeface="NikoshBAN"/>
              </a:rPr>
              <a:t> </a:t>
            </a:r>
            <a:r>
              <a:rPr lang="en-US" sz="2400" dirty="0" err="1" smtClean="0">
                <a:latin typeface="NikoshBAN"/>
              </a:rPr>
              <a:t>ব্যবস্থায়</a:t>
            </a:r>
            <a:r>
              <a:rPr lang="en-US" sz="2400" dirty="0" smtClean="0">
                <a:latin typeface="NikoshBAN"/>
              </a:rPr>
              <a:t> </a:t>
            </a:r>
            <a:r>
              <a:rPr lang="en-US" sz="2400" dirty="0" err="1" smtClean="0">
                <a:latin typeface="NikoshBAN"/>
              </a:rPr>
              <a:t>সড়ক</a:t>
            </a:r>
            <a:r>
              <a:rPr lang="en-US" sz="2400" dirty="0" smtClean="0">
                <a:latin typeface="NikoshBAN"/>
              </a:rPr>
              <a:t> </a:t>
            </a:r>
            <a:r>
              <a:rPr lang="en-US" sz="2400" dirty="0" err="1" smtClean="0">
                <a:latin typeface="NikoshBAN"/>
              </a:rPr>
              <a:t>পথে</a:t>
            </a:r>
            <a:r>
              <a:rPr lang="en-US" sz="2400" dirty="0" smtClean="0">
                <a:latin typeface="NikoshBAN"/>
              </a:rPr>
              <a:t> </a:t>
            </a:r>
            <a:r>
              <a:rPr lang="en-US" sz="2400" dirty="0" err="1" smtClean="0">
                <a:latin typeface="NikoshBAN"/>
              </a:rPr>
              <a:t>যাত্রী</a:t>
            </a:r>
            <a:r>
              <a:rPr lang="en-US" sz="2400" dirty="0" smtClean="0">
                <a:latin typeface="NikoshBAN"/>
              </a:rPr>
              <a:t> ও </a:t>
            </a:r>
            <a:r>
              <a:rPr lang="en-US" sz="2400" dirty="0" err="1" smtClean="0">
                <a:latin typeface="NikoshBAN"/>
              </a:rPr>
              <a:t>মালামাল</a:t>
            </a:r>
            <a:r>
              <a:rPr lang="en-US" sz="2400" dirty="0" smtClean="0">
                <a:latin typeface="NikoshBAN"/>
              </a:rPr>
              <a:t> </a:t>
            </a:r>
            <a:r>
              <a:rPr lang="en-US" sz="2400" dirty="0" err="1" smtClean="0">
                <a:latin typeface="NikoshBAN"/>
              </a:rPr>
              <a:t>পরিবহন</a:t>
            </a:r>
            <a:r>
              <a:rPr lang="en-US" sz="2400" dirty="0" smtClean="0">
                <a:latin typeface="NikoshBAN"/>
              </a:rPr>
              <a:t> </a:t>
            </a:r>
            <a:r>
              <a:rPr lang="en-US" sz="2400" dirty="0" err="1" smtClean="0">
                <a:latin typeface="NikoshBAN"/>
              </a:rPr>
              <a:t>সুবিধা</a:t>
            </a:r>
            <a:r>
              <a:rPr lang="en-US" sz="2400" dirty="0" smtClean="0">
                <a:latin typeface="NikoshBAN"/>
              </a:rPr>
              <a:t> </a:t>
            </a:r>
            <a:r>
              <a:rPr lang="en-US" sz="2400" dirty="0" err="1" smtClean="0">
                <a:latin typeface="NikoshBAN"/>
              </a:rPr>
              <a:t>দেওয়ার</a:t>
            </a:r>
            <a:r>
              <a:rPr lang="en-US" sz="2400" dirty="0" smtClean="0">
                <a:latin typeface="NikoshBAN"/>
              </a:rPr>
              <a:t> </a:t>
            </a:r>
            <a:r>
              <a:rPr lang="en-US" sz="2400" dirty="0" err="1" smtClean="0">
                <a:latin typeface="NikoshBAN"/>
              </a:rPr>
              <a:t>জন্য</a:t>
            </a:r>
            <a:r>
              <a:rPr lang="en-US" sz="2400" dirty="0" smtClean="0">
                <a:latin typeface="NikoshBAN"/>
              </a:rPr>
              <a:t> </a:t>
            </a:r>
            <a:r>
              <a:rPr lang="en-US" sz="2400" dirty="0" err="1" smtClean="0">
                <a:latin typeface="NikoshBAN"/>
              </a:rPr>
              <a:t>বাংলাদেশ</a:t>
            </a:r>
            <a:r>
              <a:rPr lang="en-US" sz="2400" dirty="0">
                <a:latin typeface="NikoshBAN"/>
              </a:rPr>
              <a:t> </a:t>
            </a:r>
            <a:r>
              <a:rPr lang="en-US" sz="2400" dirty="0" err="1" smtClean="0">
                <a:latin typeface="NikoshBAN"/>
              </a:rPr>
              <a:t>সড়ক</a:t>
            </a:r>
            <a:r>
              <a:rPr lang="en-US" sz="2400" dirty="0" smtClean="0">
                <a:latin typeface="NikoshBAN"/>
              </a:rPr>
              <a:t> </a:t>
            </a:r>
            <a:r>
              <a:rPr lang="en-US" sz="2400" dirty="0" err="1" smtClean="0">
                <a:latin typeface="NikoshBAN"/>
              </a:rPr>
              <a:t>পরিবহন</a:t>
            </a:r>
            <a:r>
              <a:rPr lang="en-US" sz="2400" dirty="0" smtClean="0">
                <a:latin typeface="NikoshBAN"/>
              </a:rPr>
              <a:t> </a:t>
            </a:r>
            <a:r>
              <a:rPr lang="en-US" sz="2400" dirty="0" err="1" smtClean="0">
                <a:latin typeface="NikoshBAN"/>
              </a:rPr>
              <a:t>কর্পোরেশন</a:t>
            </a:r>
            <a:r>
              <a:rPr lang="en-US" sz="2400" dirty="0" smtClean="0">
                <a:latin typeface="NikoshBAN"/>
              </a:rPr>
              <a:t> (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BRTC</a:t>
            </a:r>
            <a:r>
              <a:rPr lang="en-US" sz="2400" dirty="0" smtClean="0">
                <a:latin typeface="NikoshBAN"/>
              </a:rPr>
              <a:t>)।</a:t>
            </a:r>
            <a:endParaRPr lang="en-US" sz="2400" dirty="0">
              <a:latin typeface="NikoshBAN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666" y="1314877"/>
            <a:ext cx="3877050" cy="325712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85898" y="1276350"/>
            <a:ext cx="4829601" cy="3295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71230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715962" y="509272"/>
            <a:ext cx="7387096" cy="584775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lvl="0" algn="ctr"/>
            <a:r>
              <a:rPr lang="en-US" sz="32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বাংলাদেশের</a:t>
            </a:r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রাষ্ট্রীয়</a:t>
            </a:r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ব্যবসায়ঃ</a:t>
            </a:r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BPC</a:t>
            </a:r>
            <a:endParaRPr lang="en-US" sz="3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899666" y="4869458"/>
            <a:ext cx="8815834" cy="954107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BPC</a:t>
            </a:r>
            <a:r>
              <a:rPr lang="en-US" sz="3200" dirty="0" smtClean="0">
                <a:solidFill>
                  <a:schemeClr val="tx1"/>
                </a:solidFill>
                <a:latin typeface="NikoshBAN"/>
              </a:rPr>
              <a:t>:</a:t>
            </a:r>
            <a:endParaRPr lang="en-US" sz="3200" dirty="0">
              <a:solidFill>
                <a:schemeClr val="tx1"/>
              </a:solidFill>
              <a:latin typeface="NikoshBAN"/>
            </a:endParaRPr>
          </a:p>
          <a:p>
            <a:r>
              <a:rPr lang="en-US" sz="2400" dirty="0" err="1" smtClean="0">
                <a:latin typeface="NikoshBAN"/>
              </a:rPr>
              <a:t>বাংলাদেশে</a:t>
            </a:r>
            <a:r>
              <a:rPr lang="en-US" sz="2400" dirty="0" smtClean="0">
                <a:latin typeface="NikoshBAN"/>
              </a:rPr>
              <a:t> </a:t>
            </a:r>
            <a:r>
              <a:rPr lang="en-US" sz="2400" dirty="0" err="1" smtClean="0">
                <a:latin typeface="NikoshBAN"/>
              </a:rPr>
              <a:t>পর্যটন</a:t>
            </a:r>
            <a:r>
              <a:rPr lang="en-US" sz="2400" dirty="0" smtClean="0">
                <a:latin typeface="NikoshBAN"/>
              </a:rPr>
              <a:t> </a:t>
            </a:r>
            <a:r>
              <a:rPr lang="en-US" sz="2400" dirty="0" err="1" smtClean="0">
                <a:latin typeface="NikoshBAN"/>
              </a:rPr>
              <a:t>শিল্পের</a:t>
            </a:r>
            <a:r>
              <a:rPr lang="en-US" sz="2400" dirty="0" smtClean="0">
                <a:latin typeface="NikoshBAN"/>
              </a:rPr>
              <a:t> </a:t>
            </a:r>
            <a:r>
              <a:rPr lang="en-US" sz="2400" dirty="0" err="1" smtClean="0">
                <a:latin typeface="NikoshBAN"/>
              </a:rPr>
              <a:t>উন্নয়নের</a:t>
            </a:r>
            <a:r>
              <a:rPr lang="en-US" sz="2400" dirty="0">
                <a:latin typeface="NikoshBAN"/>
              </a:rPr>
              <a:t> </a:t>
            </a:r>
            <a:r>
              <a:rPr lang="en-US" sz="2400" dirty="0" err="1" smtClean="0">
                <a:latin typeface="NikoshBAN"/>
              </a:rPr>
              <a:t>জন্য</a:t>
            </a:r>
            <a:r>
              <a:rPr lang="en-US" sz="2400" dirty="0" smtClean="0">
                <a:latin typeface="NikoshBAN"/>
              </a:rPr>
              <a:t> </a:t>
            </a:r>
            <a:r>
              <a:rPr lang="en-US" sz="2400" dirty="0" err="1" smtClean="0">
                <a:latin typeface="NikoshBAN"/>
              </a:rPr>
              <a:t>বাংলাদেশ</a:t>
            </a:r>
            <a:r>
              <a:rPr lang="en-US" sz="2400" dirty="0">
                <a:latin typeface="NikoshBAN"/>
              </a:rPr>
              <a:t> </a:t>
            </a:r>
            <a:r>
              <a:rPr lang="en-US" sz="2400" dirty="0" err="1" smtClean="0">
                <a:latin typeface="NikoshBAN"/>
              </a:rPr>
              <a:t>পর্যটন</a:t>
            </a:r>
            <a:r>
              <a:rPr lang="en-US" sz="2400" dirty="0" smtClean="0">
                <a:latin typeface="NikoshBAN"/>
              </a:rPr>
              <a:t> </a:t>
            </a:r>
            <a:r>
              <a:rPr lang="en-US" sz="2400" dirty="0" err="1" smtClean="0">
                <a:latin typeface="NikoshBAN"/>
              </a:rPr>
              <a:t>করপোরেশন</a:t>
            </a:r>
            <a:r>
              <a:rPr lang="en-US" sz="2400" dirty="0" smtClean="0">
                <a:latin typeface="NikoshBAN"/>
              </a:rPr>
              <a:t> ।</a:t>
            </a:r>
            <a:endParaRPr lang="en-US" sz="2400" dirty="0">
              <a:latin typeface="NikoshBAN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666" y="1312246"/>
            <a:ext cx="3836107" cy="323245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49672" y="1312246"/>
            <a:ext cx="4665828" cy="32324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34237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715962" y="509272"/>
            <a:ext cx="7387096" cy="584775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lvl="0" algn="ctr"/>
            <a:r>
              <a:rPr lang="en-US" sz="32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বাংলাদেশের</a:t>
            </a:r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রাষ্ট্রীয়</a:t>
            </a:r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ব্যবসায়ঃ</a:t>
            </a:r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BSFIC</a:t>
            </a:r>
            <a:endParaRPr lang="en-US" sz="3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899666" y="4869458"/>
            <a:ext cx="8815834" cy="1323439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BSFIC</a:t>
            </a:r>
            <a:r>
              <a:rPr lang="en-US" sz="3200" dirty="0" smtClean="0">
                <a:solidFill>
                  <a:schemeClr val="tx1"/>
                </a:solidFill>
                <a:latin typeface="NikoshBAN"/>
              </a:rPr>
              <a:t>:</a:t>
            </a:r>
            <a:endParaRPr lang="en-US" sz="3200" dirty="0">
              <a:solidFill>
                <a:schemeClr val="tx1"/>
              </a:solidFill>
              <a:latin typeface="NikoshBAN"/>
            </a:endParaRPr>
          </a:p>
          <a:p>
            <a:r>
              <a:rPr lang="en-US" sz="2400" dirty="0" err="1" smtClean="0">
                <a:latin typeface="NikoshBAN"/>
              </a:rPr>
              <a:t>বাংলাদেশে</a:t>
            </a:r>
            <a:r>
              <a:rPr lang="en-US" sz="2400" dirty="0" smtClean="0">
                <a:latin typeface="NikoshBAN"/>
              </a:rPr>
              <a:t> </a:t>
            </a:r>
            <a:r>
              <a:rPr lang="en-US" sz="2400" dirty="0" err="1" smtClean="0">
                <a:latin typeface="NikoshBAN"/>
              </a:rPr>
              <a:t>চিনি</a:t>
            </a:r>
            <a:r>
              <a:rPr lang="en-US" sz="2400" dirty="0" smtClean="0">
                <a:latin typeface="NikoshBAN"/>
              </a:rPr>
              <a:t> </a:t>
            </a:r>
            <a:r>
              <a:rPr lang="en-US" sz="2400" dirty="0" err="1" smtClean="0">
                <a:latin typeface="NikoshBAN"/>
              </a:rPr>
              <a:t>কলের</a:t>
            </a:r>
            <a:r>
              <a:rPr lang="en-US" sz="2400" dirty="0" smtClean="0">
                <a:latin typeface="NikoshBAN"/>
              </a:rPr>
              <a:t> </a:t>
            </a:r>
            <a:r>
              <a:rPr lang="en-US" sz="2400" dirty="0" err="1" smtClean="0">
                <a:latin typeface="NikoshBAN"/>
              </a:rPr>
              <a:t>আধুনিকায়ন</a:t>
            </a:r>
            <a:r>
              <a:rPr lang="en-US" sz="2400" dirty="0" smtClean="0">
                <a:latin typeface="NikoshBAN"/>
              </a:rPr>
              <a:t> ও </a:t>
            </a:r>
            <a:r>
              <a:rPr lang="en-US" sz="2400" dirty="0" err="1" smtClean="0">
                <a:latin typeface="NikoshBAN"/>
              </a:rPr>
              <a:t>উৎপাদনে</a:t>
            </a:r>
            <a:r>
              <a:rPr lang="en-US" sz="2400" dirty="0" smtClean="0">
                <a:latin typeface="NikoshBAN"/>
              </a:rPr>
              <a:t> </a:t>
            </a:r>
            <a:r>
              <a:rPr lang="en-US" sz="2400" dirty="0" err="1" smtClean="0">
                <a:latin typeface="NikoshBAN"/>
              </a:rPr>
              <a:t>স্বয়ংসম্পূর্ণতা</a:t>
            </a:r>
            <a:r>
              <a:rPr lang="en-US" sz="2400" dirty="0" smtClean="0">
                <a:latin typeface="NikoshBAN"/>
              </a:rPr>
              <a:t> </a:t>
            </a:r>
            <a:r>
              <a:rPr lang="en-US" sz="2400" dirty="0" err="1" smtClean="0">
                <a:latin typeface="NikoshBAN"/>
              </a:rPr>
              <a:t>অর্জনের</a:t>
            </a:r>
            <a:r>
              <a:rPr lang="en-US" sz="2400" dirty="0" smtClean="0">
                <a:latin typeface="NikoshBAN"/>
              </a:rPr>
              <a:t> </a:t>
            </a:r>
            <a:r>
              <a:rPr lang="en-US" sz="2400" dirty="0" err="1" smtClean="0">
                <a:latin typeface="NikoshBAN"/>
              </a:rPr>
              <a:t>লক্ষ্যে</a:t>
            </a:r>
            <a:r>
              <a:rPr lang="en-US" sz="2400" dirty="0" smtClean="0">
                <a:latin typeface="NikoshBAN"/>
              </a:rPr>
              <a:t> </a:t>
            </a:r>
            <a:r>
              <a:rPr lang="en-US" sz="2400" dirty="0" err="1" smtClean="0">
                <a:latin typeface="NikoshBAN"/>
              </a:rPr>
              <a:t>নিয়ন্ত্রণকারী</a:t>
            </a:r>
            <a:r>
              <a:rPr lang="en-US" sz="2400" dirty="0" smtClean="0">
                <a:latin typeface="NikoshBAN"/>
              </a:rPr>
              <a:t> </a:t>
            </a:r>
            <a:r>
              <a:rPr lang="en-US" sz="2400" dirty="0" err="1" smtClean="0">
                <a:latin typeface="NikoshBAN"/>
              </a:rPr>
              <a:t>সংস্থা</a:t>
            </a:r>
            <a:r>
              <a:rPr lang="en-US" sz="2400" dirty="0" smtClean="0">
                <a:latin typeface="NikoshBAN"/>
              </a:rPr>
              <a:t>(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BSFIC</a:t>
            </a:r>
            <a:r>
              <a:rPr lang="en-US" sz="2400" dirty="0" smtClean="0">
                <a:latin typeface="NikoshBAN"/>
              </a:rPr>
              <a:t>)।</a:t>
            </a:r>
            <a:endParaRPr lang="en-US" sz="2400" dirty="0">
              <a:latin typeface="NikoshBAN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64322" y="1372452"/>
            <a:ext cx="3451178" cy="317225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8493" y="1372452"/>
            <a:ext cx="4876800" cy="31722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77871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715962" y="509272"/>
            <a:ext cx="7387096" cy="584775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lvl="0" algn="ctr"/>
            <a:r>
              <a:rPr lang="en-US" sz="32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বাংলাদেশের</a:t>
            </a:r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রাষ্ট্রীয়</a:t>
            </a:r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নিয়ন্ত্রণ</a:t>
            </a:r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প্রতিষ্ঠান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ঃ</a:t>
            </a:r>
            <a:r>
              <a:rPr lang="bn-IN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বাংলাদেশ ব্যাংক </a:t>
            </a:r>
            <a:endParaRPr lang="en-US" sz="32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899666" y="4869458"/>
            <a:ext cx="8815834" cy="1692771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IN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বাংলাদেশ ব্যাংক </a:t>
            </a:r>
            <a:r>
              <a:rPr lang="en-US" sz="3200" dirty="0" smtClean="0">
                <a:solidFill>
                  <a:schemeClr val="tx1"/>
                </a:solidFill>
                <a:latin typeface="NikoshBAN"/>
              </a:rPr>
              <a:t>:</a:t>
            </a:r>
            <a:endParaRPr lang="en-US" sz="3200" dirty="0">
              <a:solidFill>
                <a:schemeClr val="tx1"/>
              </a:solidFill>
              <a:latin typeface="NikoshBAN"/>
            </a:endParaRPr>
          </a:p>
          <a:p>
            <a:r>
              <a:rPr lang="bn-IN" sz="2400" dirty="0">
                <a:latin typeface="NikoshBAN" panose="02000000000000000000" pitchFamily="2" charset="0"/>
                <a:cs typeface="NikoshBAN" panose="02000000000000000000" pitchFamily="2" charset="0"/>
              </a:rPr>
              <a:t>বাংলাদেশ </a:t>
            </a:r>
            <a:r>
              <a:rPr lang="bn-IN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ব্যাংক</a:t>
            </a: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,</a:t>
            </a:r>
            <a:r>
              <a:rPr lang="bn-IN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/>
              </a:rPr>
              <a:t>বাংলাদেশের</a:t>
            </a:r>
            <a:r>
              <a:rPr lang="en-US" sz="2400" dirty="0" smtClean="0">
                <a:latin typeface="NikoshBAN"/>
              </a:rPr>
              <a:t> </a:t>
            </a:r>
            <a:r>
              <a:rPr lang="bn-IN" sz="2400" dirty="0">
                <a:latin typeface="NikoshBAN" panose="02000000000000000000" pitchFamily="2" charset="0"/>
                <a:cs typeface="NikoshBAN" panose="02000000000000000000" pitchFamily="2" charset="0"/>
              </a:rPr>
              <a:t>কেন্দ্রীয় </a:t>
            </a:r>
            <a:r>
              <a:rPr lang="bn-IN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ব্যাংক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bn-IN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কেন্দ্রীয় </a:t>
            </a:r>
            <a:r>
              <a:rPr lang="bn-IN" sz="2400" dirty="0">
                <a:latin typeface="NikoshBAN" panose="02000000000000000000" pitchFamily="2" charset="0"/>
                <a:cs typeface="NikoshBAN" panose="02000000000000000000" pitchFamily="2" charset="0"/>
              </a:rPr>
              <a:t>ব্যাংক একটি দেশের সর্বোচ্চ আর্থিক প্রতিষ্ঠান। এই ব্যাংক দেশের অর্থ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,</a:t>
            </a:r>
            <a:r>
              <a:rPr lang="bn-IN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বাজার</a:t>
            </a:r>
            <a:r>
              <a:rPr lang="bn-IN" sz="2400" dirty="0">
                <a:latin typeface="NikoshBAN" panose="02000000000000000000" pitchFamily="2" charset="0"/>
                <a:cs typeface="NikoshBAN" panose="02000000000000000000" pitchFamily="2" charset="0"/>
              </a:rPr>
              <a:t>, মুদ্রাব্যবস্থা এবং অন্যান্য ব্যাংকসমুহকে তত্ত্বা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bn-IN" sz="2400" dirty="0">
                <a:latin typeface="NikoshBAN" panose="02000000000000000000" pitchFamily="2" charset="0"/>
                <a:cs typeface="NikoshBAN" panose="02000000000000000000" pitchFamily="2" charset="0"/>
              </a:rPr>
              <a:t>ধান ও নিয়ন্ত্রণ কর</a:t>
            </a:r>
            <a:r>
              <a:rPr lang="bn-IN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05015" y="1314546"/>
            <a:ext cx="3710485" cy="328475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665" y="1314546"/>
            <a:ext cx="4736859" cy="3284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87961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800225" y="542085"/>
            <a:ext cx="7886700" cy="646331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600" dirty="0" err="1">
                <a:solidFill>
                  <a:schemeClr val="bg1"/>
                </a:solidFill>
                <a:latin typeface="NikoshBAN"/>
              </a:rPr>
              <a:t>পাঠ</a:t>
            </a:r>
            <a:r>
              <a:rPr lang="en-US" sz="3600" dirty="0">
                <a:solidFill>
                  <a:schemeClr val="bg1"/>
                </a:solidFill>
                <a:latin typeface="NikoshBAN"/>
              </a:rPr>
              <a:t> </a:t>
            </a:r>
            <a:r>
              <a:rPr lang="en-US" sz="3600" dirty="0" err="1">
                <a:solidFill>
                  <a:schemeClr val="bg1"/>
                </a:solidFill>
                <a:latin typeface="NikoshBAN"/>
              </a:rPr>
              <a:t>মূল্যায়নঃ</a:t>
            </a:r>
            <a:endParaRPr lang="en-US" sz="3600" dirty="0">
              <a:solidFill>
                <a:schemeClr val="bg1"/>
              </a:solidFill>
              <a:latin typeface="NikoshBAN"/>
            </a:endParaRPr>
          </a:p>
        </p:txBody>
      </p:sp>
      <p:sp>
        <p:nvSpPr>
          <p:cNvPr id="6" name="Flowchart: Alternate Process 5"/>
          <p:cNvSpPr/>
          <p:nvPr/>
        </p:nvSpPr>
        <p:spPr>
          <a:xfrm>
            <a:off x="1800222" y="2836077"/>
            <a:ext cx="7886701" cy="3088622"/>
          </a:xfrm>
          <a:prstGeom prst="flowChartAlternateProcess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600" dirty="0">
                <a:solidFill>
                  <a:schemeClr val="accent1">
                    <a:lumMod val="20000"/>
                    <a:lumOff val="80000"/>
                  </a:schemeClr>
                </a:solidFill>
                <a:latin typeface="NikoshBAN"/>
              </a:rPr>
              <a:t>১। </a:t>
            </a:r>
            <a:r>
              <a:rPr lang="en-US" sz="3600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NikoshBAN"/>
              </a:rPr>
              <a:t>WASA </a:t>
            </a:r>
            <a:r>
              <a:rPr lang="en-US" sz="3600" dirty="0" err="1" smtClean="0">
                <a:solidFill>
                  <a:schemeClr val="accent1">
                    <a:lumMod val="20000"/>
                    <a:lumOff val="80000"/>
                  </a:schemeClr>
                </a:solidFill>
                <a:latin typeface="NikoshBAN"/>
              </a:rPr>
              <a:t>এর</a:t>
            </a:r>
            <a:r>
              <a:rPr lang="en-US" sz="3600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NikoshBAN"/>
              </a:rPr>
              <a:t> </a:t>
            </a:r>
            <a:r>
              <a:rPr lang="en-US" sz="3600" dirty="0" err="1" smtClean="0">
                <a:solidFill>
                  <a:schemeClr val="accent1">
                    <a:lumMod val="20000"/>
                    <a:lumOff val="80000"/>
                  </a:schemeClr>
                </a:solidFill>
                <a:latin typeface="NikoshBAN"/>
              </a:rPr>
              <a:t>পূর্ণরূপ</a:t>
            </a:r>
            <a:r>
              <a:rPr lang="en-US" sz="3600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NikoshBAN"/>
              </a:rPr>
              <a:t> </a:t>
            </a:r>
            <a:r>
              <a:rPr lang="en-US" sz="3600" dirty="0" err="1" smtClean="0">
                <a:solidFill>
                  <a:schemeClr val="accent1">
                    <a:lumMod val="20000"/>
                    <a:lumOff val="80000"/>
                  </a:schemeClr>
                </a:solidFill>
                <a:latin typeface="NikoshBAN"/>
              </a:rPr>
              <a:t>কী</a:t>
            </a:r>
            <a:r>
              <a:rPr lang="en-US" sz="3600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NikoshBAN"/>
              </a:rPr>
              <a:t>?</a:t>
            </a:r>
            <a:endParaRPr lang="en-US" sz="3600" dirty="0">
              <a:solidFill>
                <a:schemeClr val="accent1">
                  <a:lumMod val="20000"/>
                  <a:lumOff val="80000"/>
                </a:schemeClr>
              </a:solidFill>
              <a:latin typeface="NikoshBAN"/>
            </a:endParaRPr>
          </a:p>
          <a:p>
            <a:r>
              <a:rPr lang="en-US" sz="3600" dirty="0">
                <a:solidFill>
                  <a:schemeClr val="accent1">
                    <a:lumMod val="20000"/>
                    <a:lumOff val="80000"/>
                  </a:schemeClr>
                </a:solidFill>
                <a:latin typeface="NikoshBAN"/>
              </a:rPr>
              <a:t>২। </a:t>
            </a:r>
            <a:r>
              <a:rPr lang="en-US" sz="3600" dirty="0" err="1" smtClean="0">
                <a:solidFill>
                  <a:schemeClr val="accent1">
                    <a:lumMod val="20000"/>
                    <a:lumOff val="80000"/>
                  </a:schemeClr>
                </a:solidFill>
                <a:latin typeface="NikoshBAN"/>
              </a:rPr>
              <a:t>ডাক</a:t>
            </a:r>
            <a:r>
              <a:rPr lang="en-US" sz="3600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NikoshBAN"/>
              </a:rPr>
              <a:t> </a:t>
            </a:r>
            <a:r>
              <a:rPr lang="en-US" sz="3600" dirty="0" err="1" smtClean="0">
                <a:solidFill>
                  <a:schemeClr val="accent1">
                    <a:lumMod val="20000"/>
                    <a:lumOff val="80000"/>
                  </a:schemeClr>
                </a:solidFill>
                <a:latin typeface="NikoshBAN"/>
              </a:rPr>
              <a:t>বিভাগের</a:t>
            </a:r>
            <a:r>
              <a:rPr lang="en-US" sz="3600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NikoshBAN"/>
              </a:rPr>
              <a:t> </a:t>
            </a:r>
            <a:r>
              <a:rPr lang="en-US" sz="3600" dirty="0" err="1" smtClean="0">
                <a:solidFill>
                  <a:schemeClr val="accent1">
                    <a:lumMod val="20000"/>
                    <a:lumOff val="80000"/>
                  </a:schemeClr>
                </a:solidFill>
                <a:latin typeface="NikoshBAN"/>
              </a:rPr>
              <a:t>কাজ</a:t>
            </a:r>
            <a:r>
              <a:rPr lang="en-US" sz="3600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NikoshBAN"/>
              </a:rPr>
              <a:t> </a:t>
            </a:r>
            <a:r>
              <a:rPr lang="en-US" sz="3600" dirty="0" err="1" smtClean="0">
                <a:solidFill>
                  <a:schemeClr val="accent1">
                    <a:lumMod val="20000"/>
                    <a:lumOff val="80000"/>
                  </a:schemeClr>
                </a:solidFill>
                <a:latin typeface="NikoshBAN"/>
              </a:rPr>
              <a:t>কী</a:t>
            </a:r>
            <a:r>
              <a:rPr lang="en-US" sz="3600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NikoshBAN"/>
              </a:rPr>
              <a:t>?</a:t>
            </a:r>
          </a:p>
          <a:p>
            <a:r>
              <a:rPr lang="en-US" sz="3600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NikoshBAN"/>
              </a:rPr>
              <a:t>৩। </a:t>
            </a:r>
            <a:r>
              <a:rPr lang="en-US" sz="3600" dirty="0" err="1" smtClean="0">
                <a:solidFill>
                  <a:schemeClr val="accent1">
                    <a:lumMod val="20000"/>
                    <a:lumOff val="80000"/>
                  </a:schemeClr>
                </a:solidFill>
                <a:latin typeface="NikoshBAN"/>
              </a:rPr>
              <a:t>বাংলাদেশ</a:t>
            </a:r>
            <a:r>
              <a:rPr lang="en-US" sz="3600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NikoshBAN"/>
              </a:rPr>
              <a:t> </a:t>
            </a:r>
            <a:r>
              <a:rPr lang="en-US" sz="3600" dirty="0" err="1" smtClean="0">
                <a:solidFill>
                  <a:schemeClr val="accent1">
                    <a:lumMod val="20000"/>
                    <a:lumOff val="80000"/>
                  </a:schemeClr>
                </a:solidFill>
                <a:latin typeface="NikoshBAN"/>
              </a:rPr>
              <a:t>সড়ক</a:t>
            </a:r>
            <a:r>
              <a:rPr lang="en-US" sz="3600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NikoshBAN"/>
              </a:rPr>
              <a:t> </a:t>
            </a:r>
            <a:r>
              <a:rPr lang="en-US" sz="3600" dirty="0" err="1" smtClean="0">
                <a:solidFill>
                  <a:schemeClr val="accent1">
                    <a:lumMod val="20000"/>
                    <a:lumOff val="80000"/>
                  </a:schemeClr>
                </a:solidFill>
                <a:latin typeface="NikoshBAN"/>
              </a:rPr>
              <a:t>পরিবহন</a:t>
            </a:r>
            <a:r>
              <a:rPr lang="en-US" sz="3600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NikoshBAN"/>
              </a:rPr>
              <a:t> </a:t>
            </a:r>
            <a:r>
              <a:rPr lang="en-US" sz="3600" dirty="0" err="1" smtClean="0">
                <a:solidFill>
                  <a:schemeClr val="accent1">
                    <a:lumMod val="20000"/>
                    <a:lumOff val="80000"/>
                  </a:schemeClr>
                </a:solidFill>
                <a:latin typeface="NikoshBAN"/>
              </a:rPr>
              <a:t>কর্পোরেশন</a:t>
            </a:r>
            <a:r>
              <a:rPr lang="en-US" sz="3600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NikoshBAN"/>
              </a:rPr>
              <a:t> </a:t>
            </a:r>
            <a:r>
              <a:rPr lang="en-US" sz="3600" dirty="0" err="1" smtClean="0">
                <a:solidFill>
                  <a:schemeClr val="accent1">
                    <a:lumMod val="20000"/>
                    <a:lumOff val="80000"/>
                  </a:schemeClr>
                </a:solidFill>
                <a:latin typeface="NikoshBAN"/>
              </a:rPr>
              <a:t>কী</a:t>
            </a:r>
            <a:r>
              <a:rPr lang="en-US" sz="3600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NikoshBAN"/>
              </a:rPr>
              <a:t>?</a:t>
            </a:r>
            <a:endParaRPr lang="en-US" sz="3600" dirty="0">
              <a:solidFill>
                <a:schemeClr val="accent1">
                  <a:lumMod val="20000"/>
                  <a:lumOff val="80000"/>
                </a:schemeClr>
              </a:solidFill>
              <a:latin typeface="NikoshBAN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43211" y="1404124"/>
            <a:ext cx="5800725" cy="1216245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  <p:extLst>
      <p:ext uri="{BB962C8B-B14F-4D97-AF65-F5344CB8AC3E}">
        <p14:creationId xmlns:p14="http://schemas.microsoft.com/office/powerpoint/2010/main" val="54438822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Horizontal Scroll 7"/>
          <p:cNvSpPr/>
          <p:nvPr/>
        </p:nvSpPr>
        <p:spPr>
          <a:xfrm>
            <a:off x="859809" y="1499726"/>
            <a:ext cx="9729787" cy="4498217"/>
          </a:xfrm>
          <a:prstGeom prst="horizontalScroll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67891" indent="-267891">
              <a:buFont typeface="Wingdings" panose="05000000000000000000" pitchFamily="2" charset="2"/>
              <a:buChar char="q"/>
            </a:pPr>
            <a:r>
              <a:rPr lang="en-US" sz="4000" dirty="0" smtClean="0">
                <a:latin typeface="NikoshBAN"/>
              </a:rPr>
              <a:t>WASA </a:t>
            </a:r>
            <a:r>
              <a:rPr lang="en-US" sz="4000" dirty="0" err="1" smtClean="0">
                <a:latin typeface="NikoshBAN"/>
              </a:rPr>
              <a:t>কেন</a:t>
            </a:r>
            <a:r>
              <a:rPr lang="en-US" sz="4000" dirty="0" smtClean="0">
                <a:latin typeface="NikoshBAN"/>
              </a:rPr>
              <a:t> </a:t>
            </a:r>
            <a:r>
              <a:rPr lang="en-US" sz="4000" dirty="0" err="1" smtClean="0">
                <a:latin typeface="NikoshBAN"/>
              </a:rPr>
              <a:t>গুরুত্বপূর্ণ</a:t>
            </a:r>
            <a:r>
              <a:rPr lang="en-US" sz="4000" dirty="0" smtClean="0">
                <a:latin typeface="NikoshBAN"/>
              </a:rPr>
              <a:t> </a:t>
            </a:r>
            <a:r>
              <a:rPr lang="en-US" sz="4000" dirty="0" err="1" smtClean="0">
                <a:latin typeface="NikoshBAN"/>
              </a:rPr>
              <a:t>ব্যাখ্যা</a:t>
            </a:r>
            <a:r>
              <a:rPr lang="en-US" sz="4000" dirty="0" smtClean="0">
                <a:latin typeface="NikoshBAN"/>
              </a:rPr>
              <a:t> </a:t>
            </a:r>
            <a:r>
              <a:rPr lang="en-US" sz="4000" dirty="0" err="1">
                <a:latin typeface="NikoshBAN"/>
              </a:rPr>
              <a:t>কর</a:t>
            </a:r>
            <a:r>
              <a:rPr lang="en-US" sz="4000" dirty="0">
                <a:latin typeface="NikoshBAN"/>
              </a:rPr>
              <a:t> </a:t>
            </a:r>
            <a:r>
              <a:rPr lang="en-US" sz="4000" dirty="0" smtClean="0">
                <a:latin typeface="NikoshBAN"/>
              </a:rPr>
              <a:t>।</a:t>
            </a:r>
          </a:p>
          <a:p>
            <a:pPr marL="267891" indent="-267891">
              <a:buFont typeface="Wingdings" panose="05000000000000000000" pitchFamily="2" charset="2"/>
              <a:buChar char="q"/>
            </a:pPr>
            <a:r>
              <a:rPr lang="en-US" sz="4000" dirty="0" smtClean="0">
                <a:latin typeface="NikoshBAN"/>
              </a:rPr>
              <a:t>BTTB </a:t>
            </a:r>
            <a:r>
              <a:rPr lang="en-US" sz="4000" dirty="0" err="1" smtClean="0">
                <a:latin typeface="NikoshBAN"/>
              </a:rPr>
              <a:t>এর</a:t>
            </a:r>
            <a:r>
              <a:rPr lang="en-US" sz="4000" dirty="0" smtClean="0">
                <a:latin typeface="NikoshBAN"/>
              </a:rPr>
              <a:t> </a:t>
            </a:r>
            <a:r>
              <a:rPr lang="en-US" sz="4000" smtClean="0">
                <a:latin typeface="NikoshBAN"/>
              </a:rPr>
              <a:t>কাজ </a:t>
            </a:r>
            <a:r>
              <a:rPr lang="en-US" sz="4000" dirty="0" err="1" smtClean="0">
                <a:latin typeface="NikoshBAN"/>
              </a:rPr>
              <a:t>কী</a:t>
            </a:r>
            <a:r>
              <a:rPr lang="en-US" sz="4000" dirty="0" smtClean="0">
                <a:latin typeface="NikoshBAN"/>
              </a:rPr>
              <a:t>?</a:t>
            </a:r>
            <a:endParaRPr lang="en-US" sz="4000" dirty="0">
              <a:latin typeface="NikoshBAN"/>
            </a:endParaRPr>
          </a:p>
        </p:txBody>
      </p:sp>
      <p:sp>
        <p:nvSpPr>
          <p:cNvPr id="13" name="Oval Callout 12"/>
          <p:cNvSpPr/>
          <p:nvPr/>
        </p:nvSpPr>
        <p:spPr>
          <a:xfrm>
            <a:off x="4756885" y="307872"/>
            <a:ext cx="5287867" cy="1070551"/>
          </a:xfrm>
          <a:prstGeom prst="wedgeEllipseCallout">
            <a:avLst>
              <a:gd name="adj1" fmla="val -32545"/>
              <a:gd name="adj2" fmla="val 78421"/>
            </a:avLst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err="1">
                <a:solidFill>
                  <a:schemeClr val="bg1"/>
                </a:solidFill>
                <a:latin typeface="NikoshBAN"/>
              </a:rPr>
              <a:t>বাড়ির</a:t>
            </a:r>
            <a:r>
              <a:rPr lang="en-US" sz="3600" dirty="0">
                <a:solidFill>
                  <a:schemeClr val="bg1"/>
                </a:solidFill>
                <a:latin typeface="NikoshBAN"/>
              </a:rPr>
              <a:t> </a:t>
            </a:r>
            <a:r>
              <a:rPr lang="en-US" sz="3600" dirty="0" err="1">
                <a:solidFill>
                  <a:schemeClr val="bg1"/>
                </a:solidFill>
                <a:latin typeface="NikoshBAN"/>
              </a:rPr>
              <a:t>কাজ</a:t>
            </a:r>
            <a:endParaRPr lang="en-US" sz="3600" dirty="0">
              <a:solidFill>
                <a:schemeClr val="bg1"/>
              </a:solidFill>
              <a:latin typeface="NikoshBAN"/>
            </a:endParaRPr>
          </a:p>
        </p:txBody>
      </p:sp>
    </p:spTree>
    <p:extLst>
      <p:ext uri="{BB962C8B-B14F-4D97-AF65-F5344CB8AC3E}">
        <p14:creationId xmlns:p14="http://schemas.microsoft.com/office/powerpoint/2010/main" val="261089387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restig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rizontal Scroll 1"/>
          <p:cNvSpPr/>
          <p:nvPr/>
        </p:nvSpPr>
        <p:spPr>
          <a:xfrm>
            <a:off x="628651" y="271463"/>
            <a:ext cx="10129838" cy="6057900"/>
          </a:xfrm>
          <a:prstGeom prst="horizontalScroll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801" b="1" dirty="0">
              <a:ln w="11430"/>
              <a:solidFill>
                <a:schemeClr val="tx1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ctr"/>
            <a:endParaRPr lang="en-US" sz="1801" dirty="0"/>
          </a:p>
        </p:txBody>
      </p:sp>
      <p:cxnSp>
        <p:nvCxnSpPr>
          <p:cNvPr id="3" name="Straight Connector 2"/>
          <p:cNvCxnSpPr/>
          <p:nvPr/>
        </p:nvCxnSpPr>
        <p:spPr>
          <a:xfrm>
            <a:off x="7569209" y="1091235"/>
            <a:ext cx="0" cy="4143375"/>
          </a:xfrm>
          <a:prstGeom prst="line">
            <a:avLst/>
          </a:prstGeom>
          <a:ln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4" name="Straight Connector 3"/>
          <p:cNvCxnSpPr/>
          <p:nvPr/>
        </p:nvCxnSpPr>
        <p:spPr>
          <a:xfrm>
            <a:off x="7687463" y="2217257"/>
            <a:ext cx="0" cy="2828925"/>
          </a:xfrm>
          <a:prstGeom prst="line">
            <a:avLst/>
          </a:prstGeom>
          <a:ln/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>
            <a:off x="7406506" y="1525592"/>
            <a:ext cx="0" cy="2828925"/>
          </a:xfrm>
          <a:prstGeom prst="line">
            <a:avLst/>
          </a:prstGeom>
          <a:ln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7712269" y="2157415"/>
            <a:ext cx="370893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একা</a:t>
            </a:r>
            <a:r>
              <a:rPr lang="en-US" sz="320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দশ</a:t>
            </a:r>
            <a:r>
              <a:rPr lang="en-US" sz="32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dirty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শ্রে</a:t>
            </a:r>
            <a:r>
              <a:rPr lang="bn-IN" sz="3200" dirty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ণি</a:t>
            </a:r>
            <a:r>
              <a:rPr lang="en-US" sz="3200" dirty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,</a:t>
            </a:r>
            <a:r>
              <a:rPr lang="bn-IN" sz="3200" dirty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dirty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</a:p>
          <a:p>
            <a:r>
              <a:rPr lang="en-US" sz="3200" dirty="0" err="1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ব্যবসায়</a:t>
            </a:r>
            <a:r>
              <a:rPr lang="en-US" sz="3200" dirty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সংগঠন</a:t>
            </a:r>
            <a:r>
              <a:rPr lang="en-US" sz="3200" dirty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3200" dirty="0" err="1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ব্যবস্থাপনা</a:t>
            </a:r>
            <a:endParaRPr lang="en-US" sz="3200" dirty="0">
              <a:solidFill>
                <a:srgbClr val="FFFF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495447" y="2157415"/>
            <a:ext cx="3296067" cy="2948610"/>
          </a:xfrm>
          <a:prstGeom prst="rect">
            <a:avLst/>
          </a:prstGeom>
          <a:noFill/>
        </p:spPr>
        <p:txBody>
          <a:bodyPr wrap="square" rtlCol="0">
            <a:prstTxWarp prst="textPlain">
              <a:avLst>
                <a:gd name="adj" fmla="val 49574"/>
              </a:avLst>
            </a:prstTxWarp>
            <a:spAutoFit/>
          </a:bodyPr>
          <a:lstStyle/>
          <a:p>
            <a:r>
              <a:rPr lang="bn-BD" sz="4000" dirty="0">
                <a:solidFill>
                  <a:srgbClr val="0066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উপস্থাপনায়</a:t>
            </a:r>
          </a:p>
          <a:p>
            <a:r>
              <a:rPr lang="en-US" sz="2800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কিশোর</a:t>
            </a:r>
            <a:r>
              <a:rPr lang="en-US" sz="28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বৈরাগী</a:t>
            </a:r>
            <a:endParaRPr lang="en-US" sz="2800" dirty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2800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প্রভাষক</a:t>
            </a:r>
            <a:endParaRPr lang="en-US" sz="2800" dirty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2800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ব্যবস্থাপনা</a:t>
            </a:r>
            <a:r>
              <a:rPr lang="en-US" sz="28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বিভাগ</a:t>
            </a:r>
            <a:endParaRPr lang="en-US" sz="2800" dirty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2800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শরণখোলা</a:t>
            </a:r>
            <a:r>
              <a:rPr lang="en-US" sz="28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সরকারি</a:t>
            </a:r>
            <a:r>
              <a:rPr lang="en-US" sz="28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কলেজ</a:t>
            </a:r>
            <a:r>
              <a:rPr lang="en-US" sz="28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</a:t>
            </a:r>
          </a:p>
          <a:p>
            <a:r>
              <a:rPr lang="bn-BD" sz="28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শরণখোলা,বাগেরহাট</a:t>
            </a:r>
            <a:r>
              <a:rPr lang="en-US" sz="28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1838" y="1091235"/>
            <a:ext cx="2591609" cy="4409452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  <p:extLst>
      <p:ext uri="{BB962C8B-B14F-4D97-AF65-F5344CB8AC3E}">
        <p14:creationId xmlns:p14="http://schemas.microsoft.com/office/powerpoint/2010/main" val="8404323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1" y="736602"/>
            <a:ext cx="8043863" cy="949323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/>
            <a:r>
              <a:rPr lang="en-US" sz="4400" dirty="0" err="1" smtClean="0">
                <a:solidFill>
                  <a:schemeClr val="accent6">
                    <a:lumMod val="20000"/>
                    <a:lumOff val="80000"/>
                  </a:schemeClr>
                </a:solidFill>
                <a:latin typeface="NikoshBAN"/>
              </a:rPr>
              <a:t>সকলকে</a:t>
            </a:r>
            <a:r>
              <a:rPr lang="en-US" sz="4400" dirty="0" smtClean="0">
                <a:solidFill>
                  <a:schemeClr val="accent6">
                    <a:lumMod val="20000"/>
                    <a:lumOff val="80000"/>
                  </a:schemeClr>
                </a:solidFill>
                <a:latin typeface="NikoshBAN"/>
              </a:rPr>
              <a:t> </a:t>
            </a:r>
            <a:r>
              <a:rPr lang="en-US" sz="4400" dirty="0" err="1">
                <a:solidFill>
                  <a:schemeClr val="accent6">
                    <a:lumMod val="20000"/>
                    <a:lumOff val="80000"/>
                  </a:schemeClr>
                </a:solidFill>
                <a:latin typeface="NikoshBAN"/>
              </a:rPr>
              <a:t>ধন্যবাদ</a:t>
            </a:r>
            <a:endParaRPr lang="en-US" sz="4400" dirty="0">
              <a:solidFill>
                <a:schemeClr val="accent6">
                  <a:lumMod val="20000"/>
                  <a:lumOff val="80000"/>
                </a:schemeClr>
              </a:solidFill>
              <a:latin typeface="NikoshBAN"/>
            </a:endParaRP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71601" y="1997274"/>
            <a:ext cx="8043863" cy="3746302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12857094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3529013" y="233098"/>
            <a:ext cx="3814762" cy="52322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8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চলো</a:t>
            </a:r>
            <a:r>
              <a:rPr lang="en-US" sz="28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কিছু</a:t>
            </a:r>
            <a:r>
              <a:rPr lang="en-US" sz="28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ছবি</a:t>
            </a:r>
            <a:r>
              <a:rPr lang="en-US" sz="28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দেখি</a:t>
            </a:r>
            <a:endParaRPr lang="en-US" sz="28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0" y="6027827"/>
            <a:ext cx="5813226" cy="52322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ছবিগুলো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দেখে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আমরা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কি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বুঝতে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পারছি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?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6329362" y="6004744"/>
            <a:ext cx="4355007" cy="52322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800" dirty="0" err="1" smtClean="0">
                <a:latin typeface="NikoshBAN"/>
              </a:rPr>
              <a:t>ব্যবসায়</a:t>
            </a:r>
            <a:r>
              <a:rPr lang="en-US" sz="2800" dirty="0" smtClean="0">
                <a:latin typeface="NikoshBAN"/>
              </a:rPr>
              <a:t> </a:t>
            </a:r>
            <a:r>
              <a:rPr lang="en-US" sz="2800" dirty="0" err="1" smtClean="0">
                <a:latin typeface="NikoshBAN"/>
              </a:rPr>
              <a:t>সম্পর্কিত</a:t>
            </a:r>
            <a:r>
              <a:rPr lang="en-US" sz="2800" dirty="0" smtClean="0">
                <a:latin typeface="NikoshBAN"/>
              </a:rPr>
              <a:t> </a:t>
            </a:r>
            <a:r>
              <a:rPr lang="en-US" sz="2800" dirty="0" err="1">
                <a:latin typeface="NikoshBAN"/>
              </a:rPr>
              <a:t>কিছু</a:t>
            </a:r>
            <a:r>
              <a:rPr lang="en-US" sz="2800" dirty="0">
                <a:latin typeface="NikoshBAN"/>
              </a:rPr>
              <a:t> </a:t>
            </a:r>
            <a:r>
              <a:rPr lang="en-US" sz="2800" dirty="0" err="1">
                <a:latin typeface="NikoshBAN"/>
              </a:rPr>
              <a:t>কাজ</a:t>
            </a:r>
            <a:r>
              <a:rPr lang="en-US" sz="2800" dirty="0">
                <a:latin typeface="NikoshBAN"/>
              </a:rPr>
              <a:t> ।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463" y="1085850"/>
            <a:ext cx="4605337" cy="2300288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462" y="3592559"/>
            <a:ext cx="4605337" cy="2093866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24575" y="1085850"/>
            <a:ext cx="4733925" cy="2300288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24574" y="3592559"/>
            <a:ext cx="4733925" cy="20938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02571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377530" y="559188"/>
            <a:ext cx="6282036" cy="646331"/>
          </a:xfrm>
          <a:prstGeom prst="rect">
            <a:avLst/>
          </a:prstGeom>
          <a:ln>
            <a:noFill/>
          </a:ln>
          <a:effectLst>
            <a:glow rad="228600">
              <a:schemeClr val="accent5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3600" b="1" dirty="0">
                <a:latin typeface="NikoshBAN"/>
                <a:cs typeface="NikoshBAN" pitchFamily="2" charset="0"/>
              </a:rPr>
              <a:t>আজকের পাঠের বিষয়</a:t>
            </a:r>
            <a:endParaRPr lang="en-US" sz="3600" b="1" dirty="0">
              <a:latin typeface="NikoshBAN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377530" y="5418100"/>
            <a:ext cx="6282036" cy="584775"/>
          </a:xfrm>
          <a:prstGeom prst="rect">
            <a:avLst/>
          </a:prstGeom>
          <a:solidFill>
            <a:srgbClr val="FFCCFF"/>
          </a:solidFill>
          <a:ln>
            <a:noFill/>
          </a:ln>
          <a:effectLst>
            <a:glow rad="228600">
              <a:schemeClr val="accent6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b="1" dirty="0" err="1" smtClean="0">
                <a:latin typeface="NikoshBAN" panose="02000000000000000000" pitchFamily="2" charset="0"/>
                <a:cs typeface="NikoshBAN" pitchFamily="2" charset="0"/>
              </a:rPr>
              <a:t>বাংলাদেশের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কতিপয়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রাষ্ট্রীয়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ব্যবসায়</a:t>
            </a:r>
            <a:endParaRPr lang="en-US" sz="3200" b="1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9878" y="1571720"/>
            <a:ext cx="7517339" cy="34801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43063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828675" y="1733551"/>
            <a:ext cx="9666454" cy="4481514"/>
          </a:xfrm>
        </p:spPr>
        <p:txBody>
          <a:bodyPr>
            <a:noAutofit/>
          </a:bodyPr>
          <a:lstStyle/>
          <a:p>
            <a:pPr>
              <a:buNone/>
            </a:pPr>
            <a:endParaRPr lang="en-US" sz="3600" dirty="0">
              <a:latin typeface="NikoshBAN" pitchFamily="2" charset="0"/>
              <a:cs typeface="NikoshBAN" pitchFamily="2" charset="0"/>
            </a:endParaRPr>
          </a:p>
          <a:p>
            <a:pPr>
              <a:buNone/>
            </a:pPr>
            <a:r>
              <a:rPr lang="bn-IN" sz="3600" dirty="0">
                <a:latin typeface="NikoshBAN" pitchFamily="2" charset="0"/>
                <a:cs typeface="NikoshBAN" pitchFamily="2" charset="0"/>
              </a:rPr>
              <a:t>এ পাঠ শেষে শিক্ষার্থীরা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…</a:t>
            </a:r>
            <a:endParaRPr lang="bn-BD" sz="3600" dirty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  <a:p>
            <a:pPr marL="428625" indent="-428625">
              <a:buFont typeface="Wingdings" panose="05000000000000000000" pitchFamily="2" charset="2"/>
              <a:buChar char="v"/>
            </a:pPr>
            <a:r>
              <a:rPr lang="en-US" sz="3600" b="1" dirty="0" err="1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রাষ্ট্রীয়</a:t>
            </a:r>
            <a:r>
              <a:rPr lang="en-US" sz="36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ব্যবসায়</a:t>
            </a:r>
            <a:r>
              <a:rPr lang="en-US" sz="36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36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36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তা</a:t>
            </a:r>
            <a:r>
              <a:rPr lang="bn-BD" sz="36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36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বলতে </a:t>
            </a:r>
            <a:r>
              <a:rPr lang="bn-BD" sz="36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পারবে।</a:t>
            </a:r>
            <a:endParaRPr lang="en-US" sz="3600" b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marL="428625" indent="-428625">
              <a:buFont typeface="Wingdings" panose="05000000000000000000" pitchFamily="2" charset="2"/>
              <a:buChar char="v"/>
            </a:pPr>
            <a:r>
              <a:rPr lang="en-US" sz="3600" b="1" dirty="0" err="1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বাংলাদেশে</a:t>
            </a:r>
            <a:r>
              <a:rPr lang="en-US" sz="36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বিদ্যমান</a:t>
            </a:r>
            <a:r>
              <a:rPr lang="en-US" sz="36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রাষ্ট্রীয়</a:t>
            </a:r>
            <a:r>
              <a:rPr lang="en-US" sz="36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ব্যবসায়ের</a:t>
            </a:r>
            <a:r>
              <a:rPr lang="en-US" sz="36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নাম</a:t>
            </a:r>
            <a:r>
              <a:rPr lang="en-US" sz="36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উল্লেখ</a:t>
            </a:r>
            <a:r>
              <a:rPr lang="en-US" sz="36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36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36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36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পারবে।</a:t>
            </a:r>
            <a:endParaRPr lang="en-US" sz="3600" b="1" dirty="0" smtClean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marL="428625" indent="-428625">
              <a:buFont typeface="Wingdings" panose="05000000000000000000" pitchFamily="2" charset="2"/>
              <a:buChar char="v"/>
            </a:pPr>
            <a:r>
              <a:rPr lang="en-US" sz="3600" b="1" dirty="0" err="1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রাষ্ট্রীয়</a:t>
            </a:r>
            <a:r>
              <a:rPr lang="en-US" sz="36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ব্যবসায়</a:t>
            </a:r>
            <a:r>
              <a:rPr lang="en-US" sz="36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সম্পর্কে</a:t>
            </a:r>
            <a:r>
              <a:rPr lang="en-US" sz="36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বিশ্লেষণ</a:t>
            </a:r>
            <a:r>
              <a:rPr lang="en-US" sz="36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36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36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</a:t>
            </a:r>
            <a:endParaRPr lang="en-US" sz="3600" b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8675" y="857250"/>
            <a:ext cx="9458325" cy="714375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bn-IN" sz="4000" dirty="0">
                <a:latin typeface="NikoshBAN" pitchFamily="2" charset="0"/>
                <a:cs typeface="NikoshBAN" pitchFamily="2" charset="0"/>
              </a:rPr>
              <a:t>শিখনফল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36013582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68052" y="4927522"/>
            <a:ext cx="7672920" cy="1077218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 dirty="0" err="1" smtClean="0">
                <a:latin typeface="NikoshBAN"/>
              </a:rPr>
              <a:t>রাষ্ট্রীয়</a:t>
            </a:r>
            <a:r>
              <a:rPr lang="en-US" sz="3200" dirty="0" smtClean="0">
                <a:latin typeface="NikoshBAN"/>
              </a:rPr>
              <a:t> </a:t>
            </a:r>
            <a:r>
              <a:rPr lang="en-US" sz="3200" dirty="0" err="1" smtClean="0">
                <a:latin typeface="NikoshBAN"/>
              </a:rPr>
              <a:t>মালিকানায়</a:t>
            </a:r>
            <a:r>
              <a:rPr lang="en-US" sz="3200" dirty="0" smtClean="0">
                <a:latin typeface="NikoshBAN"/>
              </a:rPr>
              <a:t> ও </a:t>
            </a:r>
            <a:r>
              <a:rPr lang="en-US" sz="3200" dirty="0" err="1" smtClean="0">
                <a:latin typeface="NikoshBAN"/>
              </a:rPr>
              <a:t>পরিচালনায়</a:t>
            </a:r>
            <a:r>
              <a:rPr lang="en-US" sz="3200" dirty="0" smtClean="0">
                <a:latin typeface="NikoshBAN"/>
              </a:rPr>
              <a:t> </a:t>
            </a:r>
            <a:r>
              <a:rPr lang="en-US" sz="3200" dirty="0" err="1" smtClean="0">
                <a:latin typeface="NikoshBAN"/>
              </a:rPr>
              <a:t>শিল্প</a:t>
            </a:r>
            <a:r>
              <a:rPr lang="en-US" sz="3200" dirty="0" smtClean="0">
                <a:latin typeface="NikoshBAN"/>
              </a:rPr>
              <a:t>, </a:t>
            </a:r>
            <a:r>
              <a:rPr lang="en-US" sz="3200" dirty="0" err="1" smtClean="0">
                <a:latin typeface="NikoshBAN"/>
              </a:rPr>
              <a:t>কৃষি</a:t>
            </a:r>
            <a:r>
              <a:rPr lang="en-US" sz="3200" dirty="0" smtClean="0">
                <a:latin typeface="NikoshBAN"/>
              </a:rPr>
              <a:t>, </a:t>
            </a:r>
            <a:r>
              <a:rPr lang="en-US" sz="3200" dirty="0" err="1" smtClean="0">
                <a:latin typeface="NikoshBAN"/>
              </a:rPr>
              <a:t>আর্থিক</a:t>
            </a:r>
            <a:r>
              <a:rPr lang="en-US" sz="3200" dirty="0" smtClean="0">
                <a:latin typeface="NikoshBAN"/>
              </a:rPr>
              <a:t> ও </a:t>
            </a:r>
            <a:r>
              <a:rPr lang="en-US" sz="3200" dirty="0" err="1" smtClean="0">
                <a:latin typeface="NikoshBAN"/>
              </a:rPr>
              <a:t>বাণিজ্যিক</a:t>
            </a:r>
            <a:r>
              <a:rPr lang="en-US" sz="3200" dirty="0" smtClean="0">
                <a:latin typeface="NikoshBAN"/>
              </a:rPr>
              <a:t> </a:t>
            </a:r>
            <a:r>
              <a:rPr lang="en-US" sz="3200" dirty="0" err="1" smtClean="0">
                <a:latin typeface="NikoshBAN"/>
              </a:rPr>
              <a:t>সংক্রান্ত</a:t>
            </a:r>
            <a:r>
              <a:rPr lang="en-US" sz="3200" dirty="0" smtClean="0">
                <a:latin typeface="NikoshBAN"/>
              </a:rPr>
              <a:t> </a:t>
            </a:r>
            <a:r>
              <a:rPr lang="en-US" sz="3200" dirty="0" err="1" smtClean="0">
                <a:latin typeface="NikoshBAN"/>
              </a:rPr>
              <a:t>কাজকে</a:t>
            </a:r>
            <a:r>
              <a:rPr lang="en-US" sz="3200" dirty="0" smtClean="0">
                <a:latin typeface="NikoshBAN"/>
              </a:rPr>
              <a:t> </a:t>
            </a:r>
            <a:r>
              <a:rPr lang="en-US" sz="3200" dirty="0" err="1" smtClean="0">
                <a:latin typeface="NikoshBAN"/>
              </a:rPr>
              <a:t>রাষ্ট্রীয়</a:t>
            </a:r>
            <a:r>
              <a:rPr lang="en-US" sz="3200" dirty="0" smtClean="0">
                <a:latin typeface="NikoshBAN"/>
              </a:rPr>
              <a:t> </a:t>
            </a:r>
            <a:r>
              <a:rPr lang="en-US" sz="3200" dirty="0" err="1" smtClean="0">
                <a:latin typeface="NikoshBAN"/>
              </a:rPr>
              <a:t>ব্যবসায়</a:t>
            </a:r>
            <a:r>
              <a:rPr lang="en-US" sz="3200" dirty="0">
                <a:latin typeface="NikoshBAN"/>
              </a:rPr>
              <a:t> </a:t>
            </a:r>
            <a:r>
              <a:rPr lang="en-US" sz="3200" dirty="0" err="1" smtClean="0">
                <a:latin typeface="NikoshBAN"/>
              </a:rPr>
              <a:t>বলে</a:t>
            </a:r>
            <a:r>
              <a:rPr lang="en-US" sz="3200" dirty="0" smtClean="0">
                <a:latin typeface="NikoshBAN"/>
              </a:rPr>
              <a:t>। </a:t>
            </a:r>
            <a:endParaRPr lang="en-US" sz="3200" dirty="0">
              <a:latin typeface="NikoshBAN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8052" y="545911"/>
            <a:ext cx="7672920" cy="39087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39028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1547190569"/>
              </p:ext>
            </p:extLst>
          </p:nvPr>
        </p:nvGraphicFramePr>
        <p:xfrm>
          <a:off x="1905000" y="889000"/>
          <a:ext cx="7620000" cy="5080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5429678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8551038B-1B9C-4C85-9C68-191B7DACAB0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>
                                            <p:graphicEl>
                                              <a:dgm id="{8551038B-1B9C-4C85-9C68-191B7DACAB0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>
                                            <p:graphicEl>
                                              <a:dgm id="{8551038B-1B9C-4C85-9C68-191B7DACAB0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>
                                            <p:graphicEl>
                                              <a:dgm id="{8551038B-1B9C-4C85-9C68-191B7DACAB0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BFF404AD-B7DB-48E3-B6A6-9C8B34FD3A3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>
                                            <p:graphicEl>
                                              <a:dgm id="{BFF404AD-B7DB-48E3-B6A6-9C8B34FD3A3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">
                                            <p:graphicEl>
                                              <a:dgm id="{BFF404AD-B7DB-48E3-B6A6-9C8B34FD3A3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">
                                            <p:graphicEl>
                                              <a:dgm id="{BFF404AD-B7DB-48E3-B6A6-9C8B34FD3A3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4069710E-7DA0-44ED-8410-649F7EAC7D1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">
                                            <p:graphicEl>
                                              <a:dgm id="{4069710E-7DA0-44ED-8410-649F7EAC7D1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">
                                            <p:graphicEl>
                                              <a:dgm id="{4069710E-7DA0-44ED-8410-649F7EAC7D1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">
                                            <p:graphicEl>
                                              <a:dgm id="{4069710E-7DA0-44ED-8410-649F7EAC7D1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0A051B8E-DEEE-43E0-9A79-EAF7612F59B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">
                                            <p:graphicEl>
                                              <a:dgm id="{0A051B8E-DEEE-43E0-9A79-EAF7612F59B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">
                                            <p:graphicEl>
                                              <a:dgm id="{0A051B8E-DEEE-43E0-9A79-EAF7612F59B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">
                                            <p:graphicEl>
                                              <a:dgm id="{0A051B8E-DEEE-43E0-9A79-EAF7612F59B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DA01B269-2A0D-42A5-BE56-917052AF61C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">
                                            <p:graphicEl>
                                              <a:dgm id="{DA01B269-2A0D-42A5-BE56-917052AF61C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">
                                            <p:graphicEl>
                                              <a:dgm id="{DA01B269-2A0D-42A5-BE56-917052AF61C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">
                                            <p:graphicEl>
                                              <a:dgm id="{DA01B269-2A0D-42A5-BE56-917052AF61C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214EE4F2-BBBC-4E47-A551-43AE9BBF332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">
                                            <p:graphicEl>
                                              <a:dgm id="{214EE4F2-BBBC-4E47-A551-43AE9BBF332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2">
                                            <p:graphicEl>
                                              <a:dgm id="{214EE4F2-BBBC-4E47-A551-43AE9BBF332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">
                                            <p:graphicEl>
                                              <a:dgm id="{214EE4F2-BBBC-4E47-A551-43AE9BBF332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DBAD0F8C-8E5F-4561-8FA8-7A63E0322C0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">
                                            <p:graphicEl>
                                              <a:dgm id="{DBAD0F8C-8E5F-4561-8FA8-7A63E0322C0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">
                                            <p:graphicEl>
                                              <a:dgm id="{DBAD0F8C-8E5F-4561-8FA8-7A63E0322C0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">
                                            <p:graphicEl>
                                              <a:dgm id="{DBAD0F8C-8E5F-4561-8FA8-7A63E0322C0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B999FE4C-BE4F-4C50-B016-CEA909B1FBB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2">
                                            <p:graphicEl>
                                              <a:dgm id="{B999FE4C-BE4F-4C50-B016-CEA909B1FBB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2">
                                            <p:graphicEl>
                                              <a:dgm id="{B999FE4C-BE4F-4C50-B016-CEA909B1FBB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">
                                            <p:graphicEl>
                                              <a:dgm id="{B999FE4C-BE4F-4C50-B016-CEA909B1FBB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26920E5A-D993-4DDE-A951-07F8AE2FDA9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2">
                                            <p:graphicEl>
                                              <a:dgm id="{26920E5A-D993-4DDE-A951-07F8AE2FDA9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2">
                                            <p:graphicEl>
                                              <a:dgm id="{26920E5A-D993-4DDE-A951-07F8AE2FDA9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">
                                            <p:graphicEl>
                                              <a:dgm id="{26920E5A-D993-4DDE-A951-07F8AE2FDA9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AA593925-938D-4FF5-A8A3-FDF28818B29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2">
                                            <p:graphicEl>
                                              <a:dgm id="{AA593925-938D-4FF5-A8A3-FDF28818B29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2">
                                            <p:graphicEl>
                                              <a:dgm id="{AA593925-938D-4FF5-A8A3-FDF28818B29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2">
                                            <p:graphicEl>
                                              <a:dgm id="{AA593925-938D-4FF5-A8A3-FDF28818B29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0A442F11-FBEC-407B-AEEB-F5BFD96A93F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2">
                                            <p:graphicEl>
                                              <a:dgm id="{0A442F11-FBEC-407B-AEEB-F5BFD96A93F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2">
                                            <p:graphicEl>
                                              <a:dgm id="{0A442F11-FBEC-407B-AEEB-F5BFD96A93F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2">
                                            <p:graphicEl>
                                              <a:dgm id="{0A442F11-FBEC-407B-AEEB-F5BFD96A93F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>
        <p:bldSub>
          <a:bldDgm bld="one"/>
        </p:bldSub>
      </p:bldGraphic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3929065" y="792649"/>
            <a:ext cx="3103021" cy="778983"/>
          </a:xfrm>
          <a:prstGeom prst="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lIns="85720" tIns="42861" rIns="85720" bIns="42861" rtlCol="0"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3600" spc="47" dirty="0" err="1">
                <a:ln w="1143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একক</a:t>
            </a:r>
            <a:r>
              <a:rPr lang="en-US" sz="3600" spc="47" dirty="0">
                <a:ln w="1143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spc="47" dirty="0" err="1">
                <a:ln w="1143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কাজ</a:t>
            </a:r>
            <a:endParaRPr lang="en-US" sz="3600" spc="47" dirty="0">
              <a:ln w="11430"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143251" y="5188299"/>
            <a:ext cx="4674648" cy="58477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রাষ্ট্রীয়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ব্যবসায়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?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1504" y="1789290"/>
            <a:ext cx="6974007" cy="3181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51955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715962" y="408207"/>
            <a:ext cx="7387096" cy="584775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lvl="0" algn="ctr"/>
            <a:r>
              <a:rPr lang="en-US" sz="32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বাংলাদেশের</a:t>
            </a:r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রাষ্ট্রীয়</a:t>
            </a:r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ব্যবসায়ঃ</a:t>
            </a:r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ওয়াসা</a:t>
            </a:r>
            <a:endParaRPr lang="en-US" sz="32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899666" y="5269405"/>
            <a:ext cx="8815834" cy="1323439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lvl="0"/>
            <a:r>
              <a:rPr lang="en-US" sz="32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ওয়াসা</a:t>
            </a:r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:</a:t>
            </a:r>
          </a:p>
          <a:p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বাংলাদেশের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মেট্রোপলিটন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শহরগুলোতে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পানি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সরবরাহ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পয়ঃনিষ্কাশন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সুবিধা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দেওয়ার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দায়িত্বে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নিয়োজিত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প্রতিষ্ঠানের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নাম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ওয়াসা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(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WASA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)।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666" y="1228297"/>
            <a:ext cx="4353636" cy="358936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5165" y="1228296"/>
            <a:ext cx="4048267" cy="35893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01424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630</TotalTime>
  <Words>358</Words>
  <Application>Microsoft Office PowerPoint</Application>
  <PresentationFormat>Custom</PresentationFormat>
  <Paragraphs>62</Paragraphs>
  <Slides>20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7" baseType="lpstr">
      <vt:lpstr>Arial</vt:lpstr>
      <vt:lpstr>Calibri</vt:lpstr>
      <vt:lpstr>Calibri Light</vt:lpstr>
      <vt:lpstr>NikoshBAN</vt:lpstr>
      <vt:lpstr>Times New Roman</vt:lpstr>
      <vt:lpstr>Wingdings</vt:lpstr>
      <vt:lpstr>Office Theme</vt:lpstr>
      <vt:lpstr>আজকের ক্লাসে সকলকে স্বাগতম</vt:lpstr>
      <vt:lpstr>PowerPoint Presentation</vt:lpstr>
      <vt:lpstr>PowerPoint Presentation</vt:lpstr>
      <vt:lpstr>PowerPoint Presentation</vt:lpstr>
      <vt:lpstr>শিখনফল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সকলকে ধন্যবাদ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ACER</dc:creator>
  <cp:lastModifiedBy>kishore</cp:lastModifiedBy>
  <cp:revision>185</cp:revision>
  <dcterms:created xsi:type="dcterms:W3CDTF">2019-08-15T13:11:18Z</dcterms:created>
  <dcterms:modified xsi:type="dcterms:W3CDTF">2020-04-30T08:16:22Z</dcterms:modified>
</cp:coreProperties>
</file>