
<file path=[Content_Types].xml><?xml version="1.0" encoding="utf-8"?>
<Types xmlns="http://schemas.openxmlformats.org/package/2006/content-types">
  <Default Extension="rels" ContentType="application/vnd.openxmlformats-package.relationships+xml"/>
  <Default Extension="xml" ContentType="application/xml"/>
  <Default Extension="vml" ContentType="application/vnd.openxmlformats-officedocument.vmlDrawing"/>
  <Default Extension="fntdata" ContentType="application/x-fontdata"/>
  <Default Extension="bmp" ContentType="image/bmp"/>
  <Default Extension="jpeg" ContentType="image/jpeg"/>
  <Default Extension="png" ContentType="image/png"/>
  <Default Extension="gif" ContentType="image/gif"/>
  <Default Extension="tif" ContentType="image/tif"/>
  <Default Extension="emf" ContentType="image/x-emf"/>
  <Default Extension="wmf" ContentType="image/x-wmf"/>
  <Default Extension="pct" ContentType="image/pct"/>
  <Default Extension="pcx" ContentType="image/pcx"/>
  <Default Extension="tga" ContentType="image/tga"/>
  <Default Extension="avi" ContentType="video/avi"/>
  <Default Extension="wmv" ContentType="video/wmv"/>
  <Default Extension="mpg" ContentType="video/mpeg"/>
  <Default Extension="mpeg" ContentType="video/mpeg"/>
  <Default Extension="mp2" ContentType="video/mpeg"/>
  <Default Extension="mp4" ContentType="video/mpeg"/>
  <Default Extension="wma" ContentType="audio/x-ms-wma"/>
  <Default Extension="mid" ContentType="audio/unknown"/>
  <Default Extension="midi" ContentType="audio/unknown"/>
  <Default Extension="rmi" ContentType="audio/unknown"/>
  <Default Extension="mp3" ContentType="audio/unknown"/>
  <Default Extension="wav" ContentType="audio/wav"/>
  <Default Extension="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Types>
</file>

<file path=_rels/.rels><?xml version="1.0" encoding="UTF-8" standalone="yes" ?>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p="http://schemas.openxmlformats.org/presentationml/2006/main" xmlns:r="http://schemas.openxmlformats.org/officeDocument/2006/relationships" xmlns:a="http://schemas.openxmlformats.org/drawingml/2006/main">
  <p:sldMasterIdLst>
    <p:sldMasterId id="2147483648" r:id="rId5"/>
    <p:sldMasterId id="2147483649" r:id="rId6"/>
  </p:sldMasterIdLst>
  <p:notesMasterIdLst>
    <p:notesMasterId r:id="rId7"/>
  </p:notesMasterIdLst>
  <p:sldIdLst>
    <p:sldId id="279" r:id="rId8"/>
    <p:sldId id="280" r:id="rId9"/>
    <p:sldId id="278" r:id="rId10"/>
    <p:sldId id="277" r:id="rId11"/>
    <p:sldId id="276" r:id="rId12"/>
    <p:sldId id="275" r:id="rId13"/>
    <p:sldId id="274" r:id="rId14"/>
    <p:sldId id="273" r:id="rId15"/>
    <p:sldId id="272" r:id="rId16"/>
    <p:sldId id="271" r:id="rId17"/>
    <p:sldId id="270" r:id="rId18"/>
    <p:sldId id="269" r:id="rId19"/>
    <p:sldId id="268" r:id="rId20"/>
    <p:sldId id="267" r:id="rId21"/>
    <p:sldId id="266" r:id="rId22"/>
    <p:sldId id="265" r:id="rId23"/>
    <p:sldId id="264" r:id="rId24"/>
    <p:sldId id="263" r:id="rId25"/>
  </p:sldIdLst>
  <p:sldSz cx="9144000" cy="6858000"/>
  <p:notesSz cx="6858000" cy="9144000"/>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showNarration="1">
    <p:penClr>
      <a:srgbClr val="0000FF"/>
    </p:penClr>
  </p:showPr>
  <p:extLst>
    <p:ext uri="smNativeData">
      <pr:smAppRevision xmlns:pr="smNativeData" dt="1588225674" val="767"/>
    </p:ext>
  </p:extLst>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slideViewPr>
    <p:cSldViewPr snapToObjects="1">
      <p:cViewPr varScale="1">
        <p:scale>
          <a:sx n="30" d="100"/>
          <a:sy n="30" d="100"/>
        </p:scale>
        <p:origin x="284" y="748"/>
      </p:cViewPr>
    </p:cSldViewPr>
  </p:slideViewPr>
  <p:outlineViewPr>
    <p:cViewPr>
      <p:scale>
        <a:sx n="33" d="100"/>
        <a:sy n="33" d="100"/>
      </p:scale>
      <p:origin x="0" y="0"/>
    </p:cViewPr>
  </p:outlineViewPr>
  <p:sorterViewPr>
    <p:cViewPr>
      <p:scale>
        <a:sx n="13" d="100"/>
        <a:sy n="13" d="100"/>
      </p:scale>
      <p:origin x="0" y="0"/>
    </p:cViewPr>
  </p:sorterViewPr>
  <p:notesViewPr>
    <p:cSldViewPr snapToObjects="1">
      <p:cViewPr>
        <p:scale>
          <a:sx n="30" d="100"/>
          <a:sy n="30" d="100"/>
        </p:scale>
        <p:origin x="284" y="748"/>
      </p:cViewPr>
    </p:cSldViewPr>
  </p:notesViewPr>
  <p:gridSpacing cx="71755" cy="71755"/>
</p:viewPr>
</file>

<file path=ppt/_rels/presentation.xml.rels><?xml version="1.0" encoding="UTF-8" standalone="yes" ?>
<Relationships xmlns="http://schemas.openxmlformats.org/package/2006/relationships"><Relationship Id="rId1" Type="http://schemas.openxmlformats.org/officeDocument/2006/relationships/theme" Target="theme/theme1.xml"/><Relationship Id="rId2" Type="http://schemas.openxmlformats.org/officeDocument/2006/relationships/tableStyles" Target="tableStyles.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s>
</file>

<file path=ppt/notesMasters/_rels/notesMaster1.xml.rels><?xml version="1.0" encoding="UTF-8" standalone="yes" ?>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p="http://schemas.openxmlformats.org/presentationml/2006/main" xmlns:r="http://schemas.openxmlformats.org/officeDocument/2006/relationships" xmlns:a="http://schemas.openxmlformats.org/drawingml/2006/main">
  <p:cSld>
    <p:bg>
      <p:bgPr>
        <a:solidFill>
          <a:schemeClr val="bg1"/>
        </a:solidFill>
        <a:effectLst/>
      </p:bgPr>
    </p:bg>
    <p:spTree>
      <p:nvGrpSpPr>
        <p:cNvPr id="1" name=""/>
        <p:cNvGrpSpPr/>
        <p:nvPr/>
      </p:nvGrpSpPr>
      <p:grpSpPr>
        <a:xfrm>
          <a:off x="0" y="0"/>
          <a:ext cx="0" cy="0"/>
          <a:chOff x="0" y="0"/>
          <a:chExt cx="0" cy="0"/>
        </a:xfrm>
      </p:grpSpPr>
      <p:sp>
        <p:nvSpPr>
          <p:cNvPr id="2" name="Head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AAAAAAAAAAE8SAADQAgAAEAAAAA=="/>
              </a:ext>
            </a:extLst>
          </p:cNvSpPr>
          <p:nvPr>
            <p:ph type="hdr" sz="quarter"/>
          </p:nvPr>
        </p:nvSpPr>
        <p:spPr>
          <a:xfrm>
            <a:off x="0" y="0"/>
            <a:ext cx="2976245" cy="45720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algn="l">
              <a:defRPr sz="1200"/>
            </a:pPr>
          </a:p>
        </p:txBody>
      </p:sp>
      <p:sp>
        <p:nvSpPr>
          <p:cNvPr id="3"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gFwAAAAAAADAqAADQAgAAEAAAAA=="/>
              </a:ext>
            </a:extLst>
          </p:cNvSpPr>
          <p:nvPr>
            <p:ph type="dt" sz="quarter" idx="1"/>
          </p:nvPr>
        </p:nvSpPr>
        <p:spPr>
          <a:xfrm>
            <a:off x="3881120" y="0"/>
            <a:ext cx="2976880" cy="45720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algn="r">
              <a:defRPr sz="1200"/>
            </a:pPr>
          </a:p>
        </p:txBody>
      </p:sp>
      <p:sp>
        <p:nvSpPr>
          <p:cNvPr id="4"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EYM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AAAAAcDUAAE8SAABAOAAAEAAAAA=="/>
              </a:ext>
            </a:extLst>
          </p:cNvSpPr>
          <p:nvPr>
            <p:ph type="ftr" sz="quarter" idx="2"/>
          </p:nvPr>
        </p:nvSpPr>
        <p:spPr>
          <a:xfrm>
            <a:off x="0" y="8686800"/>
            <a:ext cx="2976245" cy="45720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algn="l">
              <a:defRPr sz="1200"/>
            </a:pPr>
          </a:p>
        </p:txBody>
      </p:sp>
      <p:sp>
        <p:nvSpPr>
          <p:cNvPr id="5"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gFwAAcDUAADAqAABAOAAAEAAAAA=="/>
              </a:ext>
            </a:extLst>
          </p:cNvSpPr>
          <p:nvPr>
            <p:ph type="sldNum" sz="quarter" idx="3"/>
          </p:nvPr>
        </p:nvSpPr>
        <p:spPr>
          <a:xfrm>
            <a:off x="3881120" y="8686800"/>
            <a:ext cx="2976880" cy="45720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algn="r">
              <a:defRPr sz="1200"/>
            </a:pPr>
            <a:fld id="{D3D25B53-1D3E-87AD-706A-EBF8152486BE}" type="slidenum">
              <a:t>7</a:t>
            </a:fld>
          </a:p>
        </p:txBody>
      </p:sp>
      <p:sp>
        <p:nvSpPr>
          <p:cNvPr id="6" name="SlideImag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EAAAAAAAAAu+DjDP///wgAAAAAAAAAAAAAAAAAAAAAAAAAAAAAAAAAAAAAZAAAAAEAAABAAAAAAAAAAAAAAAAAAAAAAAAAAAAAAAAAAAAAAAAAAAAAAAAAAAAAAAAAAAAAAAAAAAAAAAAAAAAAAAAAAAAAAAAAAAAAAAAAAAAAAAAAAAAAAAAAAAAAFAAAADwAAAAB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IBwAAOAQAACgjAABQGQAAEAAAAA=="/>
              </a:ext>
            </a:extLst>
          </p:cNvSpPr>
          <p:nvPr>
            <p:ph type="sldImg" idx="4"/>
          </p:nvPr>
        </p:nvSpPr>
        <p:spPr>
          <a:xfrm>
            <a:off x="1143000" y="685800"/>
            <a:ext cx="4572000" cy="3429000"/>
          </a:xfrm>
          <a:prstGeom prst="rect">
            <a:avLst/>
          </a:prstGeom>
          <a:solidFill>
            <a:schemeClr val="accent1"/>
          </a:solidFill>
          <a:ln w="12700" cap="flat" cmpd="sng" algn="ctr">
            <a:solidFill>
              <a:schemeClr val="tx1"/>
            </a:solidFill>
            <a:prstDash val="solid"/>
            <a:headEnd type="none" w="med" len="med"/>
            <a:tailEnd type="none" w="med" len="med"/>
          </a:ln>
          <a:effectLst/>
        </p:spPr>
      </p:sp>
      <p:sp>
        <p:nvSpPr>
          <p:cNvPr id="7" name="NotesPlacehold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A=="/>
              </a:ext>
            </a:extLst>
          </p:cNvSpPr>
          <p:nvPr>
            <p:ph type="body" idx="5"/>
          </p:nvPr>
        </p:nvSpPr>
        <p:spPr>
          <a:xfrm>
            <a:off x="685800" y="4343400"/>
            <a:ext cx="5486400" cy="411480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a:defRPr/>
            </a:pPr>
            <a:r>
              <a:t>Click to edit Master text styles</a:t>
            </a:r>
          </a:p>
          <a:p>
            <a:pPr lvl="1">
              <a:defRPr/>
            </a:pPr>
            <a:r>
              <a:t>Second level</a:t>
            </a:r>
          </a:p>
          <a:p>
            <a:pPr lvl="2">
              <a:defRPr/>
            </a:pPr>
            <a:r>
              <a:t>Third level</a:t>
            </a:r>
          </a:p>
          <a:p>
            <a:pPr lvl="3">
              <a:defRPr/>
            </a:pPr>
            <a:r>
              <a:t>Fourth level</a:t>
            </a:r>
          </a:p>
          <a:p>
            <a:pPr lvl="4">
              <a:defRPr/>
            </a:pPr>
            <a:r>
              <a:t>Fifth level</a:t>
            </a:r>
          </a:p>
        </p:txBody>
      </p:sp>
    </p:spTree>
  </p:cSld>
  <p:clrMap bg1="lt1" tx1="dk1" bg2="lt2" tx2="dk2" accent1="accent1" accent2="accent2" accent3="accent3" accent4="accent4" accent5="accent5" accent6="accent6" hlink="hlink" folHlink="folHlink"/>
  <p:hf/>
  <p:notesStyle>
    <a:lvl1pPr marL="0" marR="0" indent="0" algn="l" defTabSz="449580">
      <a:lnSpc>
        <a:spcPct val="100000"/>
      </a:lnSpc>
      <a:spcBef>
        <a:spcPts val="0"/>
      </a:spcBef>
      <a:spcAft>
        <a:spcPts val="0"/>
      </a:spcAft>
      <a:buNone/>
      <a:tabLst/>
      <a:defRPr sz="1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l" defTabSz="449580">
      <a:lnSpc>
        <a:spcPct val="100000"/>
      </a:lnSpc>
      <a:spcBef>
        <a:spcPts val="0"/>
      </a:spcBef>
      <a:spcAft>
        <a:spcPts val="0"/>
      </a:spcAft>
      <a:buNone/>
      <a:tabLst/>
      <a:defRPr sz="12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l" defTabSz="449580">
      <a:lnSpc>
        <a:spcPct val="100000"/>
      </a:lnSpc>
      <a:spcBef>
        <a:spcPts val="0"/>
      </a:spcBef>
      <a:spcAft>
        <a:spcPts val="0"/>
      </a:spcAft>
      <a:buNone/>
      <a:tabLst/>
      <a:defRPr sz="12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l" defTabSz="449580">
      <a:lnSpc>
        <a:spcPct val="100000"/>
      </a:lnSpc>
      <a:spcBef>
        <a:spcPts val="0"/>
      </a:spcBef>
      <a:spcAft>
        <a:spcPts val="0"/>
      </a:spcAft>
      <a:buNone/>
      <a:tabLst/>
      <a:defRPr sz="12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l" defTabSz="449580">
      <a:lnSpc>
        <a:spcPct val="100000"/>
      </a:lnSpc>
      <a:spcBef>
        <a:spcPts val="0"/>
      </a:spcBef>
      <a:spcAft>
        <a:spcPts val="0"/>
      </a:spcAft>
      <a:buNone/>
      <a:tabLst/>
      <a:defRPr sz="1200" b="0" i="0" u="none" strike="noStrike" kern="1" spc="0" baseline="0">
        <a:solidFill>
          <a:schemeClr val="tx1"/>
        </a:solidFill>
        <a:effectLst/>
        <a:latin typeface="Basic Sans" pitchFamily="1" charset="0"/>
        <a:ea typeface="Basic Sans" pitchFamily="1" charset="0"/>
        <a:cs typeface="Basic Sans" pitchFamily="1" charset="0"/>
      </a:defRPr>
    </a:lvl5pPr>
  </p:notesStyle>
</p:notesMaster>
</file>

<file path=ppt/notesSlides/_rels/notesSlide1.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p="http://schemas.openxmlformats.org/presentationml/2006/main" xmlns:r="http://schemas.openxmlformats.org/officeDocument/2006/relationships" xmlns:a="http://schemas.openxmlformats.org/drawingml/2006/main" showMasterSp="0">
  <p:cSld>
    <p:bg>
      <p:bgPr>
        <a:solidFill>
          <a:schemeClr val="bg1"/>
        </a:solidFill>
        <a:effectLst/>
      </p:bgPr>
    </p:bg>
    <p:spTree>
      <p:nvGrpSpPr>
        <p:cNvPr id="1" name=""/>
        <p:cNvGrpSpPr/>
        <p:nvPr/>
      </p:nvGrpSpPr>
      <p:grpSpPr>
        <a:xfrm>
          <a:off x="0" y="0"/>
          <a:ext cx="0" cy="0"/>
          <a:chOff x="0" y="0"/>
          <a:chExt cx="0" cy="0"/>
        </a:xfrm>
      </p:grpSpPr>
      <p:sp>
        <p:nvSpPr>
          <p:cNvPr id="2" name="SlideImage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EAAAAAAAAAu+DjDP///wgAAAAAAAAAAAAAAAAAAAAAAAAAAAAAAAAAAAAAeAAAAAEAAABAAAAAAAAAAAAAAAC0AAAAAAAAAAAAAAAAAAAAAAAAAAAAAAAAAAAAAAAAAAAAAAAAAAAAAAAAAAAAAAAAAAAAAAAAAAAAAAAAAAAAAAAAAAAAAAAAAAAAFAAAADwAAAABAAAAAAAAAAAAAAkU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IBwAAOAQAACgjAABQGQAAEAAAAA=="/>
              </a:ext>
            </a:extLst>
          </p:cNvSpPr>
          <p:nvPr>
            <p:ph type="sldImg"/>
          </p:nvPr>
        </p:nvSpPr>
        <p:spPr>
          <a:xfrm>
            <a:off x="1143000" y="685800"/>
            <a:ext cx="4572000" cy="3429000"/>
          </a:xfrm>
          <a:prstGeom prst="rect">
            <a:avLst/>
          </a:prstGeom>
          <a:solidFill>
            <a:schemeClr val="accent1"/>
          </a:solidFill>
          <a:ln w="12700" cap="flat" cmpd="sng" algn="ctr">
            <a:solidFill>
              <a:schemeClr val="tx1"/>
            </a:solidFill>
            <a:prstDash val="solid"/>
            <a:headEnd type="none" w="med" len="med"/>
            <a:tailEnd type="none" w="med" len="med"/>
          </a:ln>
          <a:effectLst/>
        </p:spPr>
      </p:sp>
      <p:sp>
        <p:nvSpPr>
          <p:cNvPr id="3" name="Head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AAAAAAAAAAE8SAADQAgAAEAAAAA=="/>
              </a:ext>
            </a:extLst>
          </p:cNvSpPr>
          <p:nvPr>
            <p:ph type="hdr" sz="quarter" idx="4294967295"/>
          </p:nvPr>
        </p:nvSpPr>
        <p:spPr>
          <a:xfrm>
            <a:off x="0" y="0"/>
            <a:ext cx="2976245" cy="45720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algn="l">
              <a:defRPr sz="1200"/>
            </a:pPr>
          </a:p>
        </p:txBody>
      </p:sp>
      <p:sp>
        <p:nvSpPr>
          <p:cNvPr id="4" name="DateTime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gFwAAAAAAADAqAADQAgAAEAAAAA=="/>
              </a:ext>
            </a:extLst>
          </p:cNvSpPr>
          <p:nvPr>
            <p:ph type="dt" sz="quarter" idx="4294967295"/>
          </p:nvPr>
        </p:nvSpPr>
        <p:spPr>
          <a:xfrm>
            <a:off x="3881120" y="0"/>
            <a:ext cx="2976880" cy="45720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algn="r">
              <a:defRPr sz="1200"/>
            </a:pPr>
          </a:p>
        </p:txBody>
      </p:sp>
      <p:sp>
        <p:nvSpPr>
          <p:cNvPr id="5" name="Foot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AAAAAcDUAAE8SAABAOAAAEAAAAA=="/>
              </a:ext>
            </a:extLst>
          </p:cNvSpPr>
          <p:nvPr>
            <p:ph type="ftr" sz="quarter" idx="4294967295"/>
          </p:nvPr>
        </p:nvSpPr>
        <p:spPr>
          <a:xfrm>
            <a:off x="0" y="8686800"/>
            <a:ext cx="2976245" cy="45720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algn="l">
              <a:defRPr sz="1200"/>
            </a:pPr>
          </a:p>
        </p:txBody>
      </p:sp>
      <p:sp>
        <p:nvSpPr>
          <p:cNvPr id="6" name="SlideNumb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gFwAAcDUAADAqAABAOAAAEAAAAA=="/>
              </a:ext>
            </a:extLst>
          </p:cNvSpPr>
          <p:nvPr>
            <p:ph type="sldNum" sz="quarter" idx="4294967295"/>
          </p:nvPr>
        </p:nvSpPr>
        <p:spPr>
          <a:xfrm>
            <a:off x="3881120" y="8686800"/>
            <a:ext cx="2976880" cy="45720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algn="r">
              <a:defRPr sz="1200"/>
            </a:pPr>
            <a:fld id="{EEAAB035-7B03-FF46-4D12-8D13FE5CBBD8}" type="slidenum">
              <a:t>7</a:t>
            </a:fld>
          </a:p>
        </p:txBody>
      </p:sp>
    </p:spTree>
  </p:cSld>
  <p:clrMapOvr>
    <a:masterClrMapping/>
  </p:clrMapOvr>
</p:notes>
</file>

<file path=ppt/slideLayouts/_rels/slideLayout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r="http://schemas.openxmlformats.org/officeDocument/2006/relationships" xmlns:a="http://schemas.openxmlformats.org/drawingml/2006/main" type="title" preserve="1">
  <p:cSld name="Title slide">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Hg0AAAg0AACkFQAAEAAAAA=="/>
              </a:ext>
            </a:extLst>
          </p:cNvSpPr>
          <p:nvPr>
            <p:ph type="ctrTitle"/>
          </p:nvPr>
        </p:nvSpPr>
        <p:spPr>
          <a:xfrm>
            <a:off x="685800" y="2132330"/>
            <a:ext cx="7772400" cy="1385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SlideSubtitle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GQ9Ij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wCAAA4BcAANAvAAC4IgAAEAAAAA=="/>
              </a:ext>
            </a:extLst>
          </p:cNvSpPr>
          <p:nvPr>
            <p:ph type="subTitle" idx="1"/>
          </p:nvPr>
        </p:nvSpPr>
        <p:spPr>
          <a:xfrm>
            <a:off x="1371600" y="3881120"/>
            <a:ext cx="6400800" cy="176276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a:defRPr/>
            </a:pPr>
          </a:p>
        </p:txBody>
      </p:sp>
      <p:sp>
        <p:nvSpPr>
          <p:cNvPr id="4"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GNlbn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9E9F0546-0873-CAF3-3D27-FEA64B69CBAB}" type="slidenum">
              <a:t/>
            </a:fld>
          </a:p>
        </p:txBody>
      </p:sp>
      <p:sp>
        <p:nvSpPr>
          <p:cNvPr id="5"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GNlbnQ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6"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GNlbnQ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0.xml><?xml version="1.0" encoding="utf-8"?>
<p:sldLayout xmlns:p="http://schemas.openxmlformats.org/presentationml/2006/main" xmlns:r="http://schemas.openxmlformats.org/officeDocument/2006/relationships" xmlns:a="http://schemas.openxmlformats.org/drawingml/2006/main" type="twoObjAndObj" preserve="1">
  <p:cSld name="Title and two columns, left column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DNFgAAEAAAAA=="/>
              </a:ext>
            </a:extLst>
          </p:cNvSpPr>
          <p:nvPr>
            <p:ph type="obj" sz="quarter" idx="1"/>
          </p:nvPr>
        </p:nvSpPr>
        <p:spPr>
          <a:xfrm>
            <a:off x="457200"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DMbAACsJQAAEAAAAA=="/>
              </a:ext>
            </a:extLst>
          </p:cNvSpPr>
          <p:nvPr>
            <p:ph type="obj" sz="quarter" idx="2"/>
          </p:nvPr>
        </p:nvSpPr>
        <p:spPr>
          <a:xfrm>
            <a:off x="457200"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CsJQAAEAAAAA=="/>
              </a:ext>
            </a:extLst>
          </p:cNvSpPr>
          <p:nvPr>
            <p:ph type="obj" sz="half" idx="3"/>
          </p:nvPr>
        </p:nvSpPr>
        <p:spPr>
          <a:xfrm>
            <a:off x="4722495"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AFC3B0FD-B342-9646-0C7B-4513FE35FA10}" type="slidenum">
              <a:t/>
            </a:fld>
          </a:p>
        </p:txBody>
      </p:sp>
      <p:sp>
        <p:nvSpPr>
          <p:cNvPr id="7"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1.xml><?xml version="1.0" encoding="utf-8"?>
<p:sldLayout xmlns:p="http://schemas.openxmlformats.org/presentationml/2006/main" xmlns:r="http://schemas.openxmlformats.org/officeDocument/2006/relationships" xmlns:a="http://schemas.openxmlformats.org/drawingml/2006/main" type="twoTxTwoObj" preserve="1">
  <p:cSld name="Title and two rows, bottom row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DNFgAAEAAAAA=="/>
              </a:ext>
            </a:extLst>
          </p:cNvSpPr>
          <p:nvPr>
            <p:ph type="obj" sz="half" idx="1"/>
          </p:nvPr>
        </p:nvSpPr>
        <p:spPr>
          <a:xfrm>
            <a:off x="457200" y="1590675"/>
            <a:ext cx="8229600"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DMbAACsJQAAEAAAAA=="/>
              </a:ext>
            </a:extLst>
          </p:cNvSpPr>
          <p:nvPr>
            <p:ph type="obj" sz="quarter" idx="2"/>
          </p:nvPr>
        </p:nvSpPr>
        <p:spPr>
          <a:xfrm>
            <a:off x="457200"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pxgAAHA1AACsJQAAEAAAAA=="/>
              </a:ext>
            </a:extLst>
          </p:cNvSpPr>
          <p:nvPr>
            <p:ph type="obj" sz="quarter" idx="3"/>
          </p:nvPr>
        </p:nvSpPr>
        <p:spPr>
          <a:xfrm>
            <a:off x="4722495"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CB8EE595-DB26-DB13-6836-2D46AB789E78}" type="slidenum">
              <a:t/>
            </a:fld>
          </a:p>
        </p:txBody>
      </p:sp>
      <p:sp>
        <p:nvSpPr>
          <p:cNvPr id="7"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2.xml><?xml version="1.0" encoding="utf-8"?>
<p:sldLayout xmlns:p="http://schemas.openxmlformats.org/presentationml/2006/main" xmlns:r="http://schemas.openxmlformats.org/officeDocument/2006/relationships" xmlns:a="http://schemas.openxmlformats.org/drawingml/2006/main" type="twoObjOverTx" preserve="1">
  <p:cSld name="Title and two rows, top row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DNFgAAEAAAAA=="/>
              </a:ext>
            </a:extLst>
          </p:cNvSpPr>
          <p:nvPr>
            <p:ph type="obj" sz="quarter" idx="1"/>
          </p:nvPr>
        </p:nvSpPr>
        <p:spPr>
          <a:xfrm>
            <a:off x="457200"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DNFgAAEAAAAA=="/>
              </a:ext>
            </a:extLst>
          </p:cNvSpPr>
          <p:nvPr>
            <p:ph type="obj" sz="quarter" idx="2"/>
          </p:nvPr>
        </p:nvSpPr>
        <p:spPr>
          <a:xfrm>
            <a:off x="4722495"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HA1AACsJQAAEAAAAA=="/>
              </a:ext>
            </a:extLst>
          </p:cNvSpPr>
          <p:nvPr>
            <p:ph type="obj" sz="half" idx="3"/>
          </p:nvPr>
        </p:nvSpPr>
        <p:spPr>
          <a:xfrm>
            <a:off x="457200" y="4007485"/>
            <a:ext cx="8229600"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D49D83FE-B039-C875-7725-4620CD6B8113}" type="slidenum">
              <a:t/>
            </a:fld>
          </a:p>
        </p:txBody>
      </p:sp>
      <p:sp>
        <p:nvSpPr>
          <p:cNvPr id="7"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3.xml><?xml version="1.0" encoding="utf-8"?>
<p:sldLayout xmlns:p="http://schemas.openxmlformats.org/presentationml/2006/main" xmlns:r="http://schemas.openxmlformats.org/officeDocument/2006/relationships" xmlns:a="http://schemas.openxmlformats.org/drawingml/2006/main" type="title" preserve="1">
  <p:cSld name="Title slide">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Hg0AAAg0AACkFQAAEAAAAA=="/>
              </a:ext>
            </a:extLst>
          </p:cNvSpPr>
          <p:nvPr>
            <p:ph type="ctrTitle"/>
          </p:nvPr>
        </p:nvSpPr>
        <p:spPr>
          <a:xfrm>
            <a:off x="685800" y="2132330"/>
            <a:ext cx="7772400" cy="1385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SlideSubtitle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wCAAA4BcAANAvAAC4IgAAEAAAAA=="/>
              </a:ext>
            </a:extLst>
          </p:cNvSpPr>
          <p:nvPr>
            <p:ph type="subTitle" idx="1"/>
          </p:nvPr>
        </p:nvSpPr>
        <p:spPr>
          <a:xfrm>
            <a:off x="1371600" y="3881120"/>
            <a:ext cx="6400800" cy="176276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a:defRPr/>
            </a:pPr>
          </a:p>
        </p:txBody>
      </p:sp>
      <p:sp>
        <p:nvSpPr>
          <p:cNvPr id="4"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8BFADB93-DD66-AF2D-2842-2B78950CDE7E}" type="slidenum">
              <a:t/>
            </a:fld>
          </a:p>
        </p:txBody>
      </p:sp>
      <p:sp>
        <p:nvSpPr>
          <p:cNvPr id="5"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6"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4.xml><?xml version="1.0" encoding="utf-8"?>
<p:sldLayout xmlns:p="http://schemas.openxmlformats.org/presentationml/2006/main" xmlns:r="http://schemas.openxmlformats.org/officeDocument/2006/relationships" xmlns:a="http://schemas.openxmlformats.org/drawingml/2006/main" type="obj" preserve="1">
  <p:cSld name="Title and conten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CsJQAAEAAAAA=="/>
              </a:ext>
            </a:extLst>
          </p:cNvSpPr>
          <p:nvPr>
            <p:ph type="obj" idx="1"/>
          </p:nvPr>
        </p:nvSpPr>
        <p:spPr>
          <a:xfrm>
            <a:off x="457200" y="1590675"/>
            <a:ext cx="8229600"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a:defRPr/>
            </a:pPr>
          </a:p>
        </p:txBody>
      </p:sp>
      <p:sp>
        <p:nvSpPr>
          <p:cNvPr id="4"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81358B66-286C-607D-228D-DE28C5C3D48B}" type="slidenum">
              <a:t/>
            </a:fld>
          </a:p>
        </p:txBody>
      </p:sp>
      <p:sp>
        <p:nvSpPr>
          <p:cNvPr id="5"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6"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5.xml><?xml version="1.0" encoding="utf-8"?>
<p:sldLayout xmlns:p="http://schemas.openxmlformats.org/presentationml/2006/main" xmlns:r="http://schemas.openxmlformats.org/officeDocument/2006/relationships" xmlns:a="http://schemas.openxmlformats.org/drawingml/2006/main" type="twoObj" preserve="1">
  <p:cSld name="Title and two column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CsJQAAEAAAAA=="/>
              </a:ext>
            </a:extLst>
          </p:cNvSpPr>
          <p:nvPr>
            <p:ph type="obj" sz="half" idx="1"/>
          </p:nvPr>
        </p:nvSpPr>
        <p:spPr>
          <a:xfrm>
            <a:off x="457200"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2"/>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CsJQAAEAAAAA=="/>
              </a:ext>
            </a:extLst>
          </p:cNvSpPr>
          <p:nvPr>
            <p:ph type="obj" sz="half" idx="2"/>
          </p:nvPr>
        </p:nvSpPr>
        <p:spPr>
          <a:xfrm>
            <a:off x="4722495"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9615B8B4-FA7B-404E-35AD-0C1BF6E3C359}" type="slidenum">
              <a:t/>
            </a:fld>
          </a:p>
        </p:txBody>
      </p:sp>
      <p:sp>
        <p:nvSpPr>
          <p:cNvPr id="6"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7"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6.xml><?xml version="1.0" encoding="utf-8"?>
<p:sldLayout xmlns:p="http://schemas.openxmlformats.org/presentationml/2006/main" xmlns:r="http://schemas.openxmlformats.org/officeDocument/2006/relationships" xmlns:a="http://schemas.openxmlformats.org/drawingml/2006/main" type="titleOnly" preserve="1">
  <p:cSld name="Title only">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F8F86CE2-AC15-AD9A-5B40-5ACF220EAD0F}" type="slidenum">
              <a:t/>
            </a:fld>
          </a:p>
        </p:txBody>
      </p:sp>
      <p:sp>
        <p:nvSpPr>
          <p:cNvPr id="4"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5"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7.xml><?xml version="1.0" encoding="utf-8"?>
<p:sldLayout xmlns:p="http://schemas.openxmlformats.org/presentationml/2006/main" xmlns:r="http://schemas.openxmlformats.org/officeDocument/2006/relationships" xmlns:a="http://schemas.openxmlformats.org/drawingml/2006/main" type="blank" preserve="1">
  <p:cSld name="Empty slide">
    <p:spTree>
      <p:nvGrpSpPr>
        <p:cNvPr id="1" name=""/>
        <p:cNvGrpSpPr/>
        <p:nvPr/>
      </p:nvGrpSpPr>
      <p:grpSpPr>
        <a:xfrm>
          <a:off x="0" y="0"/>
          <a:ext cx="0" cy="0"/>
          <a:chOff x="0" y="0"/>
          <a:chExt cx="0" cy="0"/>
        </a:xfrm>
      </p:grpSpPr>
      <p:sp>
        <p:nvSpPr>
          <p:cNvPr id="2"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BEB4B3A2-EC53-E145-1D0C-1A10FD42EB4F}" type="slidenum">
              <a:t/>
            </a:fld>
          </a:p>
        </p:txBody>
      </p:sp>
      <p:sp>
        <p:nvSpPr>
          <p:cNvPr id="3"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4"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8.xml><?xml version="1.0" encoding="utf-8"?>
<p:sldLayout xmlns:p="http://schemas.openxmlformats.org/presentationml/2006/main" xmlns:r="http://schemas.openxmlformats.org/officeDocument/2006/relationships" xmlns:a="http://schemas.openxmlformats.org/drawingml/2006/main" type="objOnly" preserve="1">
  <p:cSld name="Content only">
    <p:spTree>
      <p:nvGrpSpPr>
        <p:cNvPr id="1" name=""/>
        <p:cNvGrpSpPr/>
        <p:nvPr/>
      </p:nvGrpSpPr>
      <p:grpSpPr>
        <a:xfrm>
          <a:off x="0" y="0"/>
          <a:ext cx="0" cy="0"/>
          <a:chOff x="0" y="0"/>
          <a:chExt cx="0" cy="0"/>
        </a:xfrm>
      </p:grpSpPr>
      <p:sp>
        <p:nvSpPr>
          <p:cNvPr id="2" name="Object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sJQAAEAAAAA=="/>
              </a:ext>
            </a:extLst>
          </p:cNvSpPr>
          <p:nvPr>
            <p:ph type="obj"/>
          </p:nvPr>
        </p:nvSpPr>
        <p:spPr>
          <a:xfrm>
            <a:off x="457200" y="274320"/>
            <a:ext cx="8229600" cy="58496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a:defRPr/>
            </a:pPr>
          </a:p>
        </p:txBody>
      </p:sp>
      <p:sp>
        <p:nvSpPr>
          <p:cNvPr id="3"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B2E49427-695F-B162-115C-9F37DA12E7CA}" type="slidenum">
              <a:t/>
            </a:fld>
          </a:p>
        </p:txBody>
      </p:sp>
      <p:sp>
        <p:nvSpPr>
          <p:cNvPr id="4"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5"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9.xml><?xml version="1.0" encoding="utf-8"?>
<p:sldLayout xmlns:p="http://schemas.openxmlformats.org/presentationml/2006/main" xmlns:r="http://schemas.openxmlformats.org/officeDocument/2006/relationships" xmlns:a="http://schemas.openxmlformats.org/drawingml/2006/main" type="objOverTx" preserve="1">
  <p:cSld name="Title and two row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DNFgAAEAAAAA=="/>
              </a:ext>
            </a:extLst>
          </p:cNvSpPr>
          <p:nvPr>
            <p:ph type="obj" sz="half" idx="1"/>
          </p:nvPr>
        </p:nvSpPr>
        <p:spPr>
          <a:xfrm>
            <a:off x="457200" y="1590675"/>
            <a:ext cx="8229600"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2"/>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HA1AACsJQAAEAAAAA=="/>
              </a:ext>
            </a:extLst>
          </p:cNvSpPr>
          <p:nvPr>
            <p:ph type="obj" sz="half" idx="2"/>
          </p:nvPr>
        </p:nvSpPr>
        <p:spPr>
          <a:xfrm>
            <a:off x="457200" y="4007485"/>
            <a:ext cx="8229600"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84FB4DF2-BC69-AEBB-2743-4AEE030DD11F}" type="slidenum">
              <a:t/>
            </a:fld>
          </a:p>
        </p:txBody>
      </p:sp>
      <p:sp>
        <p:nvSpPr>
          <p:cNvPr id="6"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7"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2.xml><?xml version="1.0" encoding="utf-8"?>
<p:sldLayout xmlns:p="http://schemas.openxmlformats.org/presentationml/2006/main" xmlns:r="http://schemas.openxmlformats.org/officeDocument/2006/relationships" xmlns:a="http://schemas.openxmlformats.org/drawingml/2006/main" type="obj" preserve="1">
  <p:cSld name="Title and conten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CsJQAAEAAAAA=="/>
              </a:ext>
            </a:extLst>
          </p:cNvSpPr>
          <p:nvPr>
            <p:ph type="obj" idx="1"/>
          </p:nvPr>
        </p:nvSpPr>
        <p:spPr>
          <a:xfrm>
            <a:off x="457200" y="1590675"/>
            <a:ext cx="8229600"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a:defRPr/>
            </a:pPr>
          </a:p>
        </p:txBody>
      </p:sp>
      <p:sp>
        <p:nvSpPr>
          <p:cNvPr id="4"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BF67FD5F-1152-320B-1CDF-E75EB391EAB2}" type="slidenum">
              <a:t/>
            </a:fld>
          </a:p>
        </p:txBody>
      </p:sp>
      <p:sp>
        <p:nvSpPr>
          <p:cNvPr id="5"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6"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20.xml><?xml version="1.0" encoding="utf-8"?>
<p:sldLayout xmlns:p="http://schemas.openxmlformats.org/presentationml/2006/main" xmlns:r="http://schemas.openxmlformats.org/officeDocument/2006/relationships" xmlns:a="http://schemas.openxmlformats.org/drawingml/2006/main" type="fourObj" preserve="1">
  <p:cSld name="Title and four content area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DNFgAAEAAAAA=="/>
              </a:ext>
            </a:extLst>
          </p:cNvSpPr>
          <p:nvPr>
            <p:ph type="obj" sz="quarter" idx="1"/>
          </p:nvPr>
        </p:nvSpPr>
        <p:spPr>
          <a:xfrm>
            <a:off x="457200"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2"/>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DNFgAAEAAAAA=="/>
              </a:ext>
            </a:extLst>
          </p:cNvSpPr>
          <p:nvPr>
            <p:ph type="obj" sz="quarter" idx="2"/>
          </p:nvPr>
        </p:nvSpPr>
        <p:spPr>
          <a:xfrm>
            <a:off x="4722495"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4"/>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DMbAACsJQAAEAAAAA=="/>
              </a:ext>
            </a:extLst>
          </p:cNvSpPr>
          <p:nvPr>
            <p:ph type="obj" sz="quarter" idx="3"/>
          </p:nvPr>
        </p:nvSpPr>
        <p:spPr>
          <a:xfrm>
            <a:off x="457200"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Object3"/>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pxgAAHA1AACsJQAAEAAAAA=="/>
              </a:ext>
            </a:extLst>
          </p:cNvSpPr>
          <p:nvPr>
            <p:ph type="obj" sz="quarter" idx="4"/>
          </p:nvPr>
        </p:nvSpPr>
        <p:spPr>
          <a:xfrm>
            <a:off x="4722495"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7"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841BCF86-C869-4E39-27A3-3E6C81EDD16B}" type="slidenum">
              <a:t/>
            </a:fld>
          </a:p>
        </p:txBody>
      </p:sp>
      <p:sp>
        <p:nvSpPr>
          <p:cNvPr id="8"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9"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21.xml><?xml version="1.0" encoding="utf-8"?>
<p:sldLayout xmlns:p="http://schemas.openxmlformats.org/presentationml/2006/main" xmlns:r="http://schemas.openxmlformats.org/officeDocument/2006/relationships" xmlns:a="http://schemas.openxmlformats.org/drawingml/2006/main" type="objAndTwoObj" preserve="1">
  <p:cSld name="Title and two columns, right column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CsJQAAEAAAAA=="/>
              </a:ext>
            </a:extLst>
          </p:cNvSpPr>
          <p:nvPr>
            <p:ph type="obj" sz="half" idx="1"/>
          </p:nvPr>
        </p:nvSpPr>
        <p:spPr>
          <a:xfrm>
            <a:off x="457200"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DNFgAAEAAAAA=="/>
              </a:ext>
            </a:extLst>
          </p:cNvSpPr>
          <p:nvPr>
            <p:ph type="obj" sz="quarter" idx="2"/>
          </p:nvPr>
        </p:nvSpPr>
        <p:spPr>
          <a:xfrm>
            <a:off x="4722495"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pxgAAHA1AACsJQAAEAAAAA=="/>
              </a:ext>
            </a:extLst>
          </p:cNvSpPr>
          <p:nvPr>
            <p:ph type="obj" sz="quarter" idx="3"/>
          </p:nvPr>
        </p:nvSpPr>
        <p:spPr>
          <a:xfrm>
            <a:off x="4722495"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8001B602-4C6D-5440-23B9-BA15F8F7D5EF}" type="slidenum">
              <a:t/>
            </a:fld>
          </a:p>
        </p:txBody>
      </p:sp>
      <p:sp>
        <p:nvSpPr>
          <p:cNvPr id="7"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22.xml><?xml version="1.0" encoding="utf-8"?>
<p:sldLayout xmlns:p="http://schemas.openxmlformats.org/presentationml/2006/main" xmlns:r="http://schemas.openxmlformats.org/officeDocument/2006/relationships" xmlns:a="http://schemas.openxmlformats.org/drawingml/2006/main" type="twoObjAndObj" preserve="1">
  <p:cSld name="Title and two columns, left column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DNFgAAEAAAAA=="/>
              </a:ext>
            </a:extLst>
          </p:cNvSpPr>
          <p:nvPr>
            <p:ph type="obj" sz="quarter" idx="1"/>
          </p:nvPr>
        </p:nvSpPr>
        <p:spPr>
          <a:xfrm>
            <a:off x="457200"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DMbAACsJQAAEAAAAA=="/>
              </a:ext>
            </a:extLst>
          </p:cNvSpPr>
          <p:nvPr>
            <p:ph type="obj" sz="quarter" idx="2"/>
          </p:nvPr>
        </p:nvSpPr>
        <p:spPr>
          <a:xfrm>
            <a:off x="457200"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CsJQAAEAAAAA=="/>
              </a:ext>
            </a:extLst>
          </p:cNvSpPr>
          <p:nvPr>
            <p:ph type="obj" sz="half" idx="3"/>
          </p:nvPr>
        </p:nvSpPr>
        <p:spPr>
          <a:xfrm>
            <a:off x="4722495"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98D434E2-AC75-81C2-3B6C-5A977A22CD0F}" type="slidenum">
              <a:t/>
            </a:fld>
          </a:p>
        </p:txBody>
      </p:sp>
      <p:sp>
        <p:nvSpPr>
          <p:cNvPr id="7"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23.xml><?xml version="1.0" encoding="utf-8"?>
<p:sldLayout xmlns:p="http://schemas.openxmlformats.org/presentationml/2006/main" xmlns:r="http://schemas.openxmlformats.org/officeDocument/2006/relationships" xmlns:a="http://schemas.openxmlformats.org/drawingml/2006/main" type="twoTxTwoObj" preserve="1">
  <p:cSld name="Title and two rows, bottom row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DNFgAAEAAAAA=="/>
              </a:ext>
            </a:extLst>
          </p:cNvSpPr>
          <p:nvPr>
            <p:ph type="obj" sz="half" idx="1"/>
          </p:nvPr>
        </p:nvSpPr>
        <p:spPr>
          <a:xfrm>
            <a:off x="457200" y="1590675"/>
            <a:ext cx="8229600"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DMbAACsJQAAEAAAAA=="/>
              </a:ext>
            </a:extLst>
          </p:cNvSpPr>
          <p:nvPr>
            <p:ph type="obj" sz="quarter" idx="2"/>
          </p:nvPr>
        </p:nvSpPr>
        <p:spPr>
          <a:xfrm>
            <a:off x="457200"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pxgAAHA1AACsJQAAEAAAAA=="/>
              </a:ext>
            </a:extLst>
          </p:cNvSpPr>
          <p:nvPr>
            <p:ph type="obj" sz="quarter" idx="3"/>
          </p:nvPr>
        </p:nvSpPr>
        <p:spPr>
          <a:xfrm>
            <a:off x="4722495"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FA37CEAE-E017-6238-598F-166D80C1AF43}" type="slidenum">
              <a:t/>
            </a:fld>
          </a:p>
        </p:txBody>
      </p:sp>
      <p:sp>
        <p:nvSpPr>
          <p:cNvPr id="7"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24.xml><?xml version="1.0" encoding="utf-8"?>
<p:sldLayout xmlns:p="http://schemas.openxmlformats.org/presentationml/2006/main" xmlns:r="http://schemas.openxmlformats.org/officeDocument/2006/relationships" xmlns:a="http://schemas.openxmlformats.org/drawingml/2006/main" type="twoObjOverTx" preserve="1">
  <p:cSld name="Title and two rows, top row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DNFgAAEAAAAA=="/>
              </a:ext>
            </a:extLst>
          </p:cNvSpPr>
          <p:nvPr>
            <p:ph type="obj" sz="quarter" idx="1"/>
          </p:nvPr>
        </p:nvSpPr>
        <p:spPr>
          <a:xfrm>
            <a:off x="457200"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DNFgAAEAAAAA=="/>
              </a:ext>
            </a:extLst>
          </p:cNvSpPr>
          <p:nvPr>
            <p:ph type="obj" sz="quarter" idx="2"/>
          </p:nvPr>
        </p:nvSpPr>
        <p:spPr>
          <a:xfrm>
            <a:off x="4722495"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HA1AACsJQAAEAAAAA=="/>
              </a:ext>
            </a:extLst>
          </p:cNvSpPr>
          <p:nvPr>
            <p:ph type="obj" sz="half" idx="3"/>
          </p:nvPr>
        </p:nvSpPr>
        <p:spPr>
          <a:xfrm>
            <a:off x="457200" y="4007485"/>
            <a:ext cx="8229600"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F87D7062-2C15-2886-5BC5-DAD33E8BAD8F}" type="slidenum">
              <a:t/>
            </a:fld>
          </a:p>
        </p:txBody>
      </p:sp>
      <p:sp>
        <p:nvSpPr>
          <p:cNvPr id="7"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3.xml><?xml version="1.0" encoding="utf-8"?>
<p:sldLayout xmlns:p="http://schemas.openxmlformats.org/presentationml/2006/main" xmlns:r="http://schemas.openxmlformats.org/officeDocument/2006/relationships" xmlns:a="http://schemas.openxmlformats.org/drawingml/2006/main" type="twoObj" preserve="1">
  <p:cSld name="Title and two column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CsJQAAEAAAAA=="/>
              </a:ext>
            </a:extLst>
          </p:cNvSpPr>
          <p:nvPr>
            <p:ph type="obj" sz="half" idx="1"/>
          </p:nvPr>
        </p:nvSpPr>
        <p:spPr>
          <a:xfrm>
            <a:off x="457200"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2"/>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CsJQAAEAAAAA=="/>
              </a:ext>
            </a:extLst>
          </p:cNvSpPr>
          <p:nvPr>
            <p:ph type="obj" sz="half" idx="2"/>
          </p:nvPr>
        </p:nvSpPr>
        <p:spPr>
          <a:xfrm>
            <a:off x="4722495"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DE6E5CA1-EF33-3BAA-7DD6-19FF12988B4C}" type="slidenum">
              <a:t/>
            </a:fld>
          </a:p>
        </p:txBody>
      </p:sp>
      <p:sp>
        <p:nvSpPr>
          <p:cNvPr id="6"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7"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4.xml><?xml version="1.0" encoding="utf-8"?>
<p:sldLayout xmlns:p="http://schemas.openxmlformats.org/presentationml/2006/main" xmlns:r="http://schemas.openxmlformats.org/officeDocument/2006/relationships" xmlns:a="http://schemas.openxmlformats.org/drawingml/2006/main" type="titleOnly" preserve="1">
  <p:cSld name="Title only">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C58A1D9B-D528-DFEB-6632-23BE537C9076}" type="slidenum">
              <a:t/>
            </a:fld>
          </a:p>
        </p:txBody>
      </p:sp>
      <p:sp>
        <p:nvSpPr>
          <p:cNvPr id="4"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5"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5.xml><?xml version="1.0" encoding="utf-8"?>
<p:sldLayout xmlns:p="http://schemas.openxmlformats.org/presentationml/2006/main" xmlns:r="http://schemas.openxmlformats.org/officeDocument/2006/relationships" xmlns:a="http://schemas.openxmlformats.org/drawingml/2006/main" type="blank" preserve="1">
  <p:cSld name="Empty slide">
    <p:spTree>
      <p:nvGrpSpPr>
        <p:cNvPr id="1" name=""/>
        <p:cNvGrpSpPr/>
        <p:nvPr/>
      </p:nvGrpSpPr>
      <p:grpSpPr>
        <a:xfrm>
          <a:off x="0" y="0"/>
          <a:ext cx="0" cy="0"/>
          <a:chOff x="0" y="0"/>
          <a:chExt cx="0" cy="0"/>
        </a:xfrm>
      </p:grpSpPr>
      <p:sp>
        <p:nvSpPr>
          <p:cNvPr id="2"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FDB7C99E-D010-E23F-5E0F-266A8741A873}" type="slidenum">
              <a:t/>
            </a:fld>
          </a:p>
        </p:txBody>
      </p:sp>
      <p:sp>
        <p:nvSpPr>
          <p:cNvPr id="3"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4"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GNlbnQ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6.xml><?xml version="1.0" encoding="utf-8"?>
<p:sldLayout xmlns:p="http://schemas.openxmlformats.org/presentationml/2006/main" xmlns:r="http://schemas.openxmlformats.org/officeDocument/2006/relationships" xmlns:a="http://schemas.openxmlformats.org/drawingml/2006/main" type="objOnly" preserve="1">
  <p:cSld name="Content only">
    <p:spTree>
      <p:nvGrpSpPr>
        <p:cNvPr id="1" name=""/>
        <p:cNvGrpSpPr/>
        <p:nvPr/>
      </p:nvGrpSpPr>
      <p:grpSpPr>
        <a:xfrm>
          <a:off x="0" y="0"/>
          <a:ext cx="0" cy="0"/>
          <a:chOff x="0" y="0"/>
          <a:chExt cx="0" cy="0"/>
        </a:xfrm>
      </p:grpSpPr>
      <p:sp>
        <p:nvSpPr>
          <p:cNvPr id="2" name="Object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GNlbn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sJQAAEAAAAA=="/>
              </a:ext>
            </a:extLst>
          </p:cNvSpPr>
          <p:nvPr>
            <p:ph type="obj"/>
          </p:nvPr>
        </p:nvSpPr>
        <p:spPr>
          <a:xfrm>
            <a:off x="457200" y="274320"/>
            <a:ext cx="8229600" cy="58496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a:defRPr/>
            </a:pPr>
          </a:p>
        </p:txBody>
      </p:sp>
      <p:sp>
        <p:nvSpPr>
          <p:cNvPr id="3"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GNlbn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89A5894D-0364-F07F-2A1D-F52AC753DCA0}" type="slidenum">
              <a:t/>
            </a:fld>
          </a:p>
        </p:txBody>
      </p:sp>
      <p:sp>
        <p:nvSpPr>
          <p:cNvPr id="4"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GNlbnQ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5"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GNlbnQ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7.xml><?xml version="1.0" encoding="utf-8"?>
<p:sldLayout xmlns:p="http://schemas.openxmlformats.org/presentationml/2006/main" xmlns:r="http://schemas.openxmlformats.org/officeDocument/2006/relationships" xmlns:a="http://schemas.openxmlformats.org/drawingml/2006/main" type="objOverTx" preserve="1">
  <p:cSld name="Title and two row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GNlbn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GNlbn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DNFgAAEAAAAA=="/>
              </a:ext>
            </a:extLst>
          </p:cNvSpPr>
          <p:nvPr>
            <p:ph type="obj" sz="half" idx="1"/>
          </p:nvPr>
        </p:nvSpPr>
        <p:spPr>
          <a:xfrm>
            <a:off x="457200" y="1590675"/>
            <a:ext cx="8229600"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2"/>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GNlbn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HA1AACsJQAAEAAAAA=="/>
              </a:ext>
            </a:extLst>
          </p:cNvSpPr>
          <p:nvPr>
            <p:ph type="obj" sz="half" idx="2"/>
          </p:nvPr>
        </p:nvSpPr>
        <p:spPr>
          <a:xfrm>
            <a:off x="457200" y="4007485"/>
            <a:ext cx="8229600"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GNlbn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F45DA9A9-E719-085F-57E5-110AE7ABA144}" type="slidenum">
              <a:t/>
            </a:fld>
          </a:p>
        </p:txBody>
      </p:sp>
      <p:sp>
        <p:nvSpPr>
          <p:cNvPr id="6"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7"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8.xml><?xml version="1.0" encoding="utf-8"?>
<p:sldLayout xmlns:p="http://schemas.openxmlformats.org/presentationml/2006/main" xmlns:r="http://schemas.openxmlformats.org/officeDocument/2006/relationships" xmlns:a="http://schemas.openxmlformats.org/drawingml/2006/main" type="fourObj" preserve="1">
  <p:cSld name="Title and four content area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DNFgAAEAAAAA=="/>
              </a:ext>
            </a:extLst>
          </p:cNvSpPr>
          <p:nvPr>
            <p:ph type="obj" sz="quarter" idx="1"/>
          </p:nvPr>
        </p:nvSpPr>
        <p:spPr>
          <a:xfrm>
            <a:off x="457200"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2"/>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DNFgAAEAAAAA=="/>
              </a:ext>
            </a:extLst>
          </p:cNvSpPr>
          <p:nvPr>
            <p:ph type="obj" sz="quarter" idx="2"/>
          </p:nvPr>
        </p:nvSpPr>
        <p:spPr>
          <a:xfrm>
            <a:off x="4722495"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4"/>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DMbAACsJQAAEAAAAA=="/>
              </a:ext>
            </a:extLst>
          </p:cNvSpPr>
          <p:nvPr>
            <p:ph type="obj" sz="quarter" idx="3"/>
          </p:nvPr>
        </p:nvSpPr>
        <p:spPr>
          <a:xfrm>
            <a:off x="457200"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Object3"/>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pxgAAHA1AACsJQAAEAAAAA=="/>
              </a:ext>
            </a:extLst>
          </p:cNvSpPr>
          <p:nvPr>
            <p:ph type="obj" sz="quarter" idx="4"/>
          </p:nvPr>
        </p:nvSpPr>
        <p:spPr>
          <a:xfrm>
            <a:off x="4722495"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7"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9F8D94C3-8D72-D862-3C35-7B37DA7BCA2E}" type="slidenum">
              <a:t/>
            </a:fld>
          </a:p>
        </p:txBody>
      </p:sp>
      <p:sp>
        <p:nvSpPr>
          <p:cNvPr id="8"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9"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9.xml><?xml version="1.0" encoding="utf-8"?>
<p:sldLayout xmlns:p="http://schemas.openxmlformats.org/presentationml/2006/main" xmlns:r="http://schemas.openxmlformats.org/officeDocument/2006/relationships" xmlns:a="http://schemas.openxmlformats.org/drawingml/2006/main" type="objAndTwoObj" preserve="1">
  <p:cSld name="Title and two columns, right column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CsJQAAEAAAAA=="/>
              </a:ext>
            </a:extLst>
          </p:cNvSpPr>
          <p:nvPr>
            <p:ph type="obj" sz="half" idx="1"/>
          </p:nvPr>
        </p:nvSpPr>
        <p:spPr>
          <a:xfrm>
            <a:off x="457200"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DNFgAAEAAAAA=="/>
              </a:ext>
            </a:extLst>
          </p:cNvSpPr>
          <p:nvPr>
            <p:ph type="obj" sz="quarter" idx="2"/>
          </p:nvPr>
        </p:nvSpPr>
        <p:spPr>
          <a:xfrm>
            <a:off x="4722495"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pxgAAHA1AACsJQAAEAAAAA=="/>
              </a:ext>
            </a:extLst>
          </p:cNvSpPr>
          <p:nvPr>
            <p:ph type="obj" sz="quarter" idx="3"/>
          </p:nvPr>
        </p:nvSpPr>
        <p:spPr>
          <a:xfrm>
            <a:off x="4722495"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92CF63C1-8F7F-9A95-3177-79C02D39C72C}" type="slidenum">
              <a:t/>
            </a:fld>
          </a:p>
        </p:txBody>
      </p:sp>
      <p:sp>
        <p:nvSpPr>
          <p:cNvPr id="7"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Masters/_rels/slideMaster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s>
</file>

<file path=ppt/slideMasters/_rels/slideMaster2.xml.rels><?xml version="1.0" encoding="UTF-8" standalone="yes" ?>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3.xml"/></Relationships>
</file>

<file path=ppt/slideMasters/slideMaster1.xml><?xml version="1.0" encoding="utf-8"?>
<p:sldMaster xmlns:p="http://schemas.openxmlformats.org/presentationml/2006/main" xmlns:r="http://schemas.openxmlformats.org/officeDocument/2006/relationships" xmlns:a="http://schemas.openxmlformats.org/drawingml/2006/main">
  <p:cSld name="Default design">
    <p:bg>
      <p:bgPr>
        <a:solidFill>
          <a:schemeClr val="bg1"/>
        </a:soli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b="0" i="0" u="none" strike="noStrike" kern="1" spc="0" baseline="0">
                <a:solidFill>
                  <a:schemeClr val="tx1"/>
                </a:solidFill>
                <a:effectLst/>
                <a:latin typeface="Basic Sans" pitchFamily="1" charset="0"/>
                <a:ea typeface="Basic Sans" pitchFamily="1" charset="0"/>
                <a:cs typeface="Basic Sans" pitchFamily="1" charset="0"/>
              </a:defRPr>
            </a:pPr>
          </a:p>
        </p:txBody>
      </p:sp>
      <p:sp>
        <p:nvSpPr>
          <p:cNvPr id="3"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b="0" i="0" u="none" strike="noStrike" kern="1" spc="0" baseline="0">
                <a:solidFill>
                  <a:schemeClr val="tx1"/>
                </a:solidFill>
                <a:effectLst/>
                <a:latin typeface="Basic Sans" pitchFamily="1" charset="0"/>
                <a:ea typeface="Basic Sans" pitchFamily="1" charset="0"/>
                <a:cs typeface="Basic Sans" pitchFamily="1" charset="0"/>
              </a:defRPr>
            </a:pPr>
          </a:p>
        </p:txBody>
      </p:sp>
      <p:sp>
        <p:nvSpPr>
          <p:cNvPr id="4"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b="0" i="0" u="none" strike="noStrike" kern="1" spc="0" baseline="0">
                <a:solidFill>
                  <a:schemeClr val="tx1"/>
                </a:solidFill>
                <a:effectLst/>
                <a:latin typeface="Basic Sans" pitchFamily="1" charset="0"/>
                <a:ea typeface="Basic Sans" pitchFamily="1" charset="0"/>
                <a:cs typeface="Basic Sans" pitchFamily="1" charset="0"/>
              </a:defRPr>
            </a:pPr>
            <a:fld id="{FB102A2A-6416-45DC-58A8-928964E6AEC7}" type="slidenum">
              <a:t/>
            </a:fld>
          </a:p>
        </p:txBody>
      </p:sp>
      <p:sp>
        <p:nvSpPr>
          <p:cNvPr id="5" name="TitlePlaceholderArea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idx="3"/>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lvl1pPr marL="0" marR="0" indent="0" algn="ctr" defTabSz="449580">
              <a:lnSpc>
                <a:spcPct val="100000"/>
              </a:lnSpc>
              <a:spcBef>
                <a:spcPts val="0"/>
              </a:spcBef>
              <a:spcAft>
                <a:spcPts val="0"/>
              </a:spcAft>
              <a:buNone/>
              <a:tabLst/>
              <a:defRPr sz="4400" b="0" i="0" u="none" strike="noStrike" kern="1" spc="0" baseline="0">
                <a:solidFill>
                  <a:schemeClr val="tx2"/>
                </a:solidFill>
                <a:effectLst/>
                <a:latin typeface="Basic Sans" pitchFamily="1" charset="0"/>
                <a:ea typeface="Basic Sans" pitchFamily="1" charset="0"/>
                <a:cs typeface="Basic Sans" pitchFamily="1" charset="0"/>
              </a:defRPr>
            </a:lvl1pPr>
            <a:lvl2pPr marL="381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ctr" defTabSz="449580">
              <a:lnSpc>
                <a:spcPct val="100000"/>
              </a:lnSpc>
              <a:spcBef>
                <a:spcPts val="0"/>
              </a:spcBef>
              <a:spcAft>
                <a:spcPts val="0"/>
              </a:spcAft>
              <a:buNone/>
              <a:tabLst/>
              <a:defRPr sz="4400" b="0" i="0" u="none" strike="noStrike" kern="1" spc="0" baseline="0">
                <a:solidFill>
                  <a:schemeClr val="tx2"/>
                </a:solidFill>
                <a:latin typeface="Basic Sans" pitchFamily="1" charset="0"/>
                <a:ea typeface="Basic Sans" pitchFamily="1" charset="0"/>
                <a:cs typeface="Basic Sans" pitchFamily="1" charset="0"/>
              </a:defRPr>
            </a:pPr>
            <a:r>
              <a:t>Click to edit Master title style</a:t>
            </a:r>
          </a:p>
        </p:txBody>
      </p:sp>
      <p:sp>
        <p:nvSpPr>
          <p:cNvPr id="6" name="TextPlacehold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CsJQAAEAAAAA=="/>
              </a:ext>
            </a:extLst>
          </p:cNvSpPr>
          <p:nvPr>
            <p:ph type="body" idx="4"/>
          </p:nvPr>
        </p:nvSpPr>
        <p:spPr>
          <a:xfrm>
            <a:off x="457200" y="1590675"/>
            <a:ext cx="8229600"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285750" marR="0" indent="-285750" algn="l" defTabSz="449580">
              <a:lnSpc>
                <a:spcPct val="100000"/>
              </a:lnSpc>
              <a:spcBef>
                <a:spcPts val="0"/>
              </a:spcBef>
              <a:spcAft>
                <a:spcPts val="0"/>
              </a:spcAft>
              <a:buClrTx/>
              <a:buSzTx/>
              <a:buFontTx/>
              <a:buChar char="•"/>
              <a:tabLst/>
              <a:defRPr sz="3200" b="0" i="0" u="none" strike="noStrike" kern="1" spc="0" baseline="0">
                <a:solidFill>
                  <a:schemeClr val="tx1"/>
                </a:solidFill>
                <a:latin typeface="Basic Sans" pitchFamily="1" charset="0"/>
                <a:ea typeface="Basic Sans" pitchFamily="1" charset="0"/>
                <a:cs typeface="Basic Sans" pitchFamily="1" charset="0"/>
              </a:defRPr>
            </a:pPr>
            <a:r>
              <a:t>Click to edit Master text styles</a:t>
            </a:r>
          </a:p>
          <a:p>
            <a:pPr lvl="1" marL="619125" marR="0" indent="-285750" algn="l" defTabSz="449580">
              <a:lnSpc>
                <a:spcPct val="100000"/>
              </a:lnSpc>
              <a:spcBef>
                <a:spcPts val="0"/>
              </a:spcBef>
              <a:spcAft>
                <a:spcPts val="0"/>
              </a:spcAft>
              <a:buClrTx/>
              <a:buSzTx/>
              <a:buFontTx/>
              <a:buChar char="–"/>
              <a:tabLst/>
              <a:defRPr sz="2800" b="0" i="0" u="none" strike="noStrike" kern="1" spc="0" baseline="0">
                <a:solidFill>
                  <a:schemeClr val="tx1"/>
                </a:solidFill>
                <a:latin typeface="Basic Sans" pitchFamily="1" charset="0"/>
                <a:ea typeface="Basic Sans" pitchFamily="1" charset="0"/>
                <a:cs typeface="Basic Sans" pitchFamily="1" charset="0"/>
              </a:defRPr>
            </a:pPr>
            <a:r>
              <a:t>Second level</a:t>
            </a:r>
          </a:p>
          <a:p>
            <a:pPr lvl="2" marL="952500" marR="0" indent="-285750" algn="l" defTabSz="449580">
              <a:lnSpc>
                <a:spcPct val="100000"/>
              </a:lnSpc>
              <a:spcBef>
                <a:spcPts val="0"/>
              </a:spcBef>
              <a:spcAft>
                <a:spcPts val="0"/>
              </a:spcAft>
              <a:buClrTx/>
              <a:buSzTx/>
              <a:buFontTx/>
              <a:buChar char="•"/>
              <a:tabLst/>
              <a:defRPr sz="2400" b="0" i="0" u="none" strike="noStrike" kern="1" spc="0" baseline="0">
                <a:solidFill>
                  <a:schemeClr val="tx1"/>
                </a:solidFill>
                <a:latin typeface="Basic Sans" pitchFamily="1" charset="0"/>
                <a:ea typeface="Basic Sans" pitchFamily="1" charset="0"/>
                <a:cs typeface="Basic Sans" pitchFamily="1" charset="0"/>
              </a:defRPr>
            </a:pPr>
            <a:r>
              <a:t>Third level</a:t>
            </a:r>
          </a:p>
          <a:p>
            <a:pPr lvl="3" marL="1333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latin typeface="Basic Sans" pitchFamily="1" charset="0"/>
                <a:ea typeface="Basic Sans" pitchFamily="1" charset="0"/>
                <a:cs typeface="Basic Sans" pitchFamily="1" charset="0"/>
              </a:defRPr>
            </a:pPr>
            <a:r>
              <a:t>Fourth level</a:t>
            </a:r>
          </a:p>
          <a:p>
            <a:pPr lvl="4" marL="1714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latin typeface="Basic Sans" pitchFamily="1" charset="0"/>
                <a:ea typeface="Basic Sans" pitchFamily="1" charset="0"/>
                <a:cs typeface="Basic Sans" pitchFamily="1" charset="0"/>
              </a:defRPr>
            </a:pPr>
            <a:r>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ftr="0" dt="0"/>
  <p:txStyles>
    <p:titleStyle>
      <a:lvl1pPr marL="0" marR="0" indent="0" algn="ctr" defTabSz="449580">
        <a:lnSpc>
          <a:spcPct val="100000"/>
        </a:lnSpc>
        <a:spcBef>
          <a:spcPts val="0"/>
        </a:spcBef>
        <a:spcAft>
          <a:spcPts val="0"/>
        </a:spcAft>
        <a:buNone/>
        <a:tabLst/>
        <a:defRPr sz="4400" b="0" i="0" u="none" strike="noStrike" kern="1" spc="0" baseline="0">
          <a:solidFill>
            <a:schemeClr val="tx2"/>
          </a:solidFill>
          <a:effectLst/>
          <a:latin typeface="Basic Sans" pitchFamily="1" charset="0"/>
          <a:ea typeface="Basic Sans" pitchFamily="1" charset="0"/>
          <a:cs typeface="Basic Sans" pitchFamily="1" charset="0"/>
        </a:defRPr>
      </a:lvl1pPr>
      <a:lvl2pPr marL="381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5pPr>
    </p:titleStyle>
    <p:bodyStyle>
      <a:lvl1pPr marL="285750" marR="0" indent="-285750" algn="l" defTabSz="449580">
        <a:lnSpc>
          <a:spcPct val="100000"/>
        </a:lnSpc>
        <a:spcBef>
          <a:spcPts val="0"/>
        </a:spcBef>
        <a:spcAft>
          <a:spcPts val="0"/>
        </a:spcAft>
        <a:buClrTx/>
        <a:buSzTx/>
        <a:buFontTx/>
        <a:buChar char="•"/>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Sans" pitchFamily="1" charset="0"/>
          <a:cs typeface="Basic Sans" pitchFamily="1" charset="0"/>
        </a:defRPr>
      </a:lvl5pPr>
    </p:bodyStyle>
  </p:txStyles>
</p:sldMaster>
</file>

<file path=ppt/slideMasters/slideMaster2.xml><?xml version="1.0" encoding="utf-8"?>
<p:sldMaster xmlns:p="http://schemas.openxmlformats.org/presentationml/2006/main" xmlns:r="http://schemas.openxmlformats.org/officeDocument/2006/relationships" xmlns:a="http://schemas.openxmlformats.org/drawingml/2006/main">
  <p:cSld name="Default design">
    <p:bg>
      <p:bgPr>
        <a:solidFill>
          <a:schemeClr val="bg1"/>
        </a:soli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b="0" i="0" u="none" strike="noStrike" kern="1" spc="0" baseline="0">
                <a:solidFill>
                  <a:schemeClr val="tx1"/>
                </a:solidFill>
                <a:effectLst/>
                <a:latin typeface="Basic Sans" pitchFamily="1" charset="0"/>
                <a:ea typeface="Basic Sans" pitchFamily="1" charset="0"/>
                <a:cs typeface="Basic Sans" pitchFamily="1" charset="0"/>
              </a:defRPr>
            </a:pPr>
          </a:p>
        </p:txBody>
      </p:sp>
      <p:sp>
        <p:nvSpPr>
          <p:cNvPr id="3" name="Foot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b="0" i="0" u="none" strike="noStrike" kern="1" spc="0" baseline="0">
                <a:solidFill>
                  <a:schemeClr val="tx1"/>
                </a:solidFill>
                <a:effectLst/>
                <a:latin typeface="Basic Sans" pitchFamily="1" charset="0"/>
                <a:ea typeface="Basic Sans" pitchFamily="1" charset="0"/>
                <a:cs typeface="Basic Sans" pitchFamily="1" charset="0"/>
              </a:defRPr>
            </a:pPr>
          </a:p>
        </p:txBody>
      </p:sp>
      <p:sp>
        <p:nvSpPr>
          <p:cNvPr id="4" name="SlideNumb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b="0" i="0" u="none" strike="noStrike" kern="1" spc="0" baseline="0">
                <a:solidFill>
                  <a:schemeClr val="tx1"/>
                </a:solidFill>
                <a:effectLst/>
                <a:latin typeface="Basic Sans" pitchFamily="1" charset="0"/>
                <a:ea typeface="Basic Sans" pitchFamily="1" charset="0"/>
                <a:cs typeface="Basic Sans" pitchFamily="1" charset="0"/>
              </a:defRPr>
            </a:pPr>
            <a:fld id="{9080EA1A-547D-D51C-3338-A249A476C5F7}" type="slidenum">
              <a:t/>
            </a:fld>
          </a:p>
        </p:txBody>
      </p:sp>
      <p:sp>
        <p:nvSpPr>
          <p:cNvPr id="5" name="TitlePlaceholderArea1"/>
          <p:cNvSpPr>
            <a:spLocks noGrp="1" noChangeArrowheads="1"/>
            <a:extLst>
              <a:ext uri="smNativeData">
                <pr:smNativeData xmlns:pr="smNativeData" val="SMDATA_12_imaq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idx="3"/>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lvl1pPr marL="0" marR="0" indent="0" algn="ctr" defTabSz="449580">
              <a:lnSpc>
                <a:spcPct val="100000"/>
              </a:lnSpc>
              <a:spcBef>
                <a:spcPts val="0"/>
              </a:spcBef>
              <a:spcAft>
                <a:spcPts val="0"/>
              </a:spcAft>
              <a:buNone/>
              <a:tabLst/>
              <a:defRPr sz="4400" b="0" i="0" u="none" strike="noStrike" kern="1" spc="0" baseline="0">
                <a:solidFill>
                  <a:schemeClr val="tx2"/>
                </a:solidFill>
                <a:effectLst/>
                <a:latin typeface="Basic Sans" pitchFamily="1" charset="0"/>
                <a:ea typeface="Basic Sans" pitchFamily="1" charset="0"/>
                <a:cs typeface="Basic Sans" pitchFamily="1" charset="0"/>
              </a:defRPr>
            </a:lvl1pPr>
            <a:lvl2pPr marL="381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ctr" defTabSz="449580">
              <a:lnSpc>
                <a:spcPct val="100000"/>
              </a:lnSpc>
              <a:spcBef>
                <a:spcPts val="0"/>
              </a:spcBef>
              <a:spcAft>
                <a:spcPts val="0"/>
              </a:spcAft>
              <a:buNone/>
              <a:tabLst/>
              <a:defRPr sz="4400" b="0" i="0" u="none" strike="noStrike" kern="1" spc="0" baseline="0">
                <a:solidFill>
                  <a:schemeClr val="tx2"/>
                </a:solidFill>
                <a:latin typeface="Basic Sans" pitchFamily="1" charset="0"/>
                <a:ea typeface="Basic Sans" pitchFamily="1" charset="0"/>
                <a:cs typeface="Basic Sans" pitchFamily="1" charset="0"/>
              </a:defRPr>
            </a:pPr>
            <a:r>
              <a:t>Click to edit Master title style</a:t>
            </a:r>
          </a:p>
        </p:txBody>
      </p:sp>
      <p:sp>
        <p:nvSpPr>
          <p:cNvPr id="6" name="TextPlaceholderArea1"/>
          <p:cNvSpPr>
            <a:spLocks noGrp="1" noChangeArrowheads="1"/>
            <a:extLst>
              <a:ext uri="smNativeData">
                <pr:smNativeData xmlns:pr="smNativeData" val="SMDATA_12_imaq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CsJQAAEAAAAA=="/>
              </a:ext>
            </a:extLst>
          </p:cNvSpPr>
          <p:nvPr>
            <p:ph type="body" idx="4"/>
          </p:nvPr>
        </p:nvSpPr>
        <p:spPr>
          <a:xfrm>
            <a:off x="457200" y="1590675"/>
            <a:ext cx="8229600"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285750" marR="0" indent="-285750" algn="l" defTabSz="449580">
              <a:lnSpc>
                <a:spcPct val="100000"/>
              </a:lnSpc>
              <a:spcBef>
                <a:spcPts val="0"/>
              </a:spcBef>
              <a:spcAft>
                <a:spcPts val="0"/>
              </a:spcAft>
              <a:buClrTx/>
              <a:buSzTx/>
              <a:buFontTx/>
              <a:buChar char="•"/>
              <a:tabLst/>
              <a:defRPr sz="3200" b="0" i="0" u="none" strike="noStrike" kern="1" spc="0" baseline="0">
                <a:solidFill>
                  <a:schemeClr val="tx1"/>
                </a:solidFill>
                <a:latin typeface="Basic Sans" pitchFamily="1" charset="0"/>
                <a:ea typeface="Basic Sans" pitchFamily="1" charset="0"/>
                <a:cs typeface="Basic Sans" pitchFamily="1" charset="0"/>
              </a:defRPr>
            </a:pPr>
            <a:r>
              <a:t>Click to edit Master text styles</a:t>
            </a:r>
          </a:p>
          <a:p>
            <a:pPr lvl="1" marL="619125" marR="0" indent="-285750" algn="l" defTabSz="449580">
              <a:lnSpc>
                <a:spcPct val="100000"/>
              </a:lnSpc>
              <a:spcBef>
                <a:spcPts val="0"/>
              </a:spcBef>
              <a:spcAft>
                <a:spcPts val="0"/>
              </a:spcAft>
              <a:buClrTx/>
              <a:buSzTx/>
              <a:buFontTx/>
              <a:buChar char="–"/>
              <a:tabLst/>
              <a:defRPr sz="2800" b="0" i="0" u="none" strike="noStrike" kern="1" spc="0" baseline="0">
                <a:solidFill>
                  <a:schemeClr val="tx1"/>
                </a:solidFill>
                <a:latin typeface="Basic Sans" pitchFamily="1" charset="0"/>
                <a:ea typeface="Basic Sans" pitchFamily="1" charset="0"/>
                <a:cs typeface="Basic Sans" pitchFamily="1" charset="0"/>
              </a:defRPr>
            </a:pPr>
            <a:r>
              <a:t>Second level</a:t>
            </a:r>
          </a:p>
          <a:p>
            <a:pPr lvl="2" marL="952500" marR="0" indent="-285750" algn="l" defTabSz="449580">
              <a:lnSpc>
                <a:spcPct val="100000"/>
              </a:lnSpc>
              <a:spcBef>
                <a:spcPts val="0"/>
              </a:spcBef>
              <a:spcAft>
                <a:spcPts val="0"/>
              </a:spcAft>
              <a:buClrTx/>
              <a:buSzTx/>
              <a:buFontTx/>
              <a:buChar char="•"/>
              <a:tabLst/>
              <a:defRPr sz="2400" b="0" i="0" u="none" strike="noStrike" kern="1" spc="0" baseline="0">
                <a:solidFill>
                  <a:schemeClr val="tx1"/>
                </a:solidFill>
                <a:latin typeface="Basic Sans" pitchFamily="1" charset="0"/>
                <a:ea typeface="Basic Sans" pitchFamily="1" charset="0"/>
                <a:cs typeface="Basic Sans" pitchFamily="1" charset="0"/>
              </a:defRPr>
            </a:pPr>
            <a:r>
              <a:t>Third level</a:t>
            </a:r>
          </a:p>
          <a:p>
            <a:pPr lvl="3" marL="1333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latin typeface="Basic Sans" pitchFamily="1" charset="0"/>
                <a:ea typeface="Basic Sans" pitchFamily="1" charset="0"/>
                <a:cs typeface="Basic Sans" pitchFamily="1" charset="0"/>
              </a:defRPr>
            </a:pPr>
            <a:r>
              <a:t>Fourth level</a:t>
            </a:r>
          </a:p>
          <a:p>
            <a:pPr lvl="4" marL="1714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latin typeface="Basic Sans" pitchFamily="1" charset="0"/>
                <a:ea typeface="Basic Sans" pitchFamily="1" charset="0"/>
                <a:cs typeface="Basic Sans" pitchFamily="1" charset="0"/>
              </a:defRPr>
            </a:pPr>
            <a:r>
              <a:t>Fifth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marL="0" marR="0" indent="0" algn="ctr" defTabSz="449580">
        <a:lnSpc>
          <a:spcPct val="100000"/>
        </a:lnSpc>
        <a:spcBef>
          <a:spcPts val="0"/>
        </a:spcBef>
        <a:spcAft>
          <a:spcPts val="0"/>
        </a:spcAft>
        <a:buNone/>
        <a:tabLst/>
        <a:defRPr sz="4400" b="0" i="0" u="none" strike="noStrike" kern="1" spc="0" baseline="0">
          <a:solidFill>
            <a:schemeClr val="tx2"/>
          </a:solidFill>
          <a:effectLst/>
          <a:latin typeface="Basic Sans" pitchFamily="1" charset="0"/>
          <a:ea typeface="Basic Sans" pitchFamily="1" charset="0"/>
          <a:cs typeface="Basic Sans" pitchFamily="1" charset="0"/>
        </a:defRPr>
      </a:lvl1pPr>
      <a:lvl2pPr marL="381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5pPr>
    </p:titleStyle>
    <p:bodyStyle>
      <a:lvl1pPr marL="285750" marR="0" indent="-285750" algn="l" defTabSz="449580">
        <a:lnSpc>
          <a:spcPct val="100000"/>
        </a:lnSpc>
        <a:spcBef>
          <a:spcPts val="0"/>
        </a:spcBef>
        <a:spcAft>
          <a:spcPts val="0"/>
        </a:spcAft>
        <a:buClrTx/>
        <a:buSzTx/>
        <a:buFontTx/>
        <a:buChar char="•"/>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Sans" pitchFamily="1" charset="0"/>
          <a:cs typeface="Basic Sans" pitchFamily="1" charset="0"/>
        </a:defRPr>
      </a:lvl5pPr>
    </p:bodyStyle>
  </p:txStyles>
</p:sldMaster>
</file>

<file path=ppt/slides/_rels/slide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2.xml.rels><?xml version="1.0" encoding="UTF-8" standalone="yes" ?>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4.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8.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tDgAAyAsAAD0+AABOFAAAEAAAAA=="/>
              </a:ext>
            </a:extLst>
          </p:cNvSpPr>
          <p:nvPr>
            <p:ph type="ctrTitle"/>
          </p:nvPr>
        </p:nvSpPr>
        <p:spPr>
          <a:xfrm>
            <a:off x="2345055" y="1915160"/>
            <a:ext cx="7772400" cy="1385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SlideSubtitle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fCQAARxgAAP8wAAAfIwAAEAAAAA=="/>
              </a:ext>
            </a:extLst>
          </p:cNvSpPr>
          <p:nvPr>
            <p:ph type="subTitle" idx="1"/>
          </p:nvPr>
        </p:nvSpPr>
        <p:spPr>
          <a:xfrm>
            <a:off x="1564005" y="3946525"/>
            <a:ext cx="6400800" cy="176276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ctr"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Sans" pitchFamily="1" charset="0"/>
                <a:cs typeface="Basic Sans" pitchFamily="1" charset="0"/>
              </a:defRPr>
            </a:pPr>
          </a:p>
        </p:txBody>
      </p:sp>
      <p:pic>
        <p:nvPicPr>
          <p:cNvPr id="4" name="Picture1"/>
          <p:cNvPicPr>
            <a:picLocks noChangeAspect="1"/>
            <a:extLst>
              <a:ext uri="smNativeData">
                <pr:smNativeData xmlns:pr="smNativeData" val="SMDATA_14_imaqXh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6ZWZmDAAAABAAAADk57TzmEMgPy/ZAYZzN+Q/HgAAAGgAAAAAAAAAAAAAAAAAAAAAAAAAAAAAABAnAAAQJwAAAAAAAAAAAAAAAAAAAAAAAAAAAAAAAAAAAAAAAAAAAAAUAAAAAAAAAMDA/wAAAAAAZAAAADIAAAAAAAAAZAAAAAAAAAB/f38ACgAAAB8AAABUAAAAu+DjBf///wEAAAAAAAAAAAAAAAAAAAAAAAAAAAAAAAAAAAAAAAAAAAAAAAJ/f38AgICAA8zMzADAwP8Af39/AAAAAAAAAAAAAAAAAP///wAAAAAAIQAAABgAAAAUAAAAnwkAAAAAAACYKgAA7ykAABAAAAA="/>
              </a:ext>
            </a:extLst>
          </p:cNvPicPr>
          <p:nvPr/>
        </p:nvPicPr>
        <p:blipFill>
          <a:blip xmlns:r="http://schemas.openxmlformats.org/officeDocument/2006/relationships" r:embed="rId2"/>
          <a:stretch>
            <a:fillRect/>
          </a:stretch>
        </p:blipFill>
        <p:spPr>
          <a:xfrm>
            <a:off x="1564005" y="0"/>
            <a:ext cx="5360035" cy="6816725"/>
          </a:xfrm>
          <a:prstGeom prst="rect">
            <a:avLst/>
          </a:prstGeom>
          <a:noFill/>
          <a:ln w="12700" cap="flat" cmpd="sng" algn="ctr">
            <a:noFill/>
            <a:prstDash val="solid"/>
            <a:headEnd type="none" w="med" len="med"/>
            <a:tailEnd type="none" w="med" len="med"/>
          </a:ln>
          <a:effectLst/>
        </p:spPr>
      </p:pic>
      <p:sp>
        <p:nvSpPr>
          <p:cNvPr id="5" name="DateTime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6" name="Foot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10.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CWSJhY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nBQAAAAAAADc1AACGCAAAEAAAAA=="/>
              </a:ext>
            </a:extLst>
          </p:cNvSpPr>
          <p:nvPr>
            <p:ph type="ctrTitle"/>
          </p:nvPr>
        </p:nvSpPr>
        <p:spPr>
          <a:xfrm>
            <a:off x="878205" y="0"/>
            <a:ext cx="7772400" cy="1385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pPr>
            <a:r>
              <a:t>হাদিসের অনুবাদ </a:t>
            </a:r>
          </a:p>
        </p:txBody>
      </p:sp>
      <p:sp>
        <p:nvSpPr>
          <p:cNvPr id="3" name="SlideSubtitle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TAQAAJwoAAEA4AADAJAAAEAAAAA=="/>
              </a:ext>
            </a:extLst>
          </p:cNvSpPr>
          <p:nvPr>
            <p:ph type="subTitle" idx="1"/>
          </p:nvPr>
        </p:nvSpPr>
        <p:spPr>
          <a:xfrm>
            <a:off x="215265" y="1650365"/>
            <a:ext cx="8928735" cy="432371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l"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Sans" pitchFamily="1" charset="0"/>
                <a:cs typeface="Basic Sans" pitchFamily="1" charset="0"/>
              </a:defRPr>
            </a:pPr>
            <a:r>
              <a:t>হযরত আবু হুরায়রা  (র) হতে বর্ণিত,তিনি বলেন  হযরত মুহাম্মদ(সা) বলেছেন একজন মুমিনের উপর অপর মুমিনের ছয়টি  হক রয়েছে । যখন সে রোগী হবে তখন তার সেবা করবে,যখন সে মারা যাবে তখন তার জানাযাতে শরিক হবে, যখন সে আহ্বান করবে তখন সাড়া দেবে, যখন তার সাথে দেখা হবে তখন সালাম দেবে,যখন হাঁচি দেবে তখন জবাব দিবে, উপস্থিত  ও অনুপস্থিত সকল সময়ে তার মঙ্গল কামনা করবে।</a:t>
            </a:r>
          </a:p>
        </p:txBody>
      </p:sp>
      <p:sp>
        <p:nvSpPr>
          <p:cNvPr id="4" name="DateTime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11.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BAAAAAAAAAg0AAAQBwAAEAAAAA=="/>
              </a:ext>
            </a:extLst>
          </p:cNvSpPr>
          <p:nvPr>
            <p:ph type="ctrTitle"/>
          </p:nvPr>
        </p:nvSpPr>
        <p:spPr>
          <a:xfrm>
            <a:off x="685800" y="0"/>
            <a:ext cx="7772400" cy="114808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pPr>
            <a:r>
              <a:t>আবু হুরায়রা(র)</a:t>
            </a:r>
          </a:p>
        </p:txBody>
      </p:sp>
      <p:sp>
        <p:nvSpPr>
          <p:cNvPr id="3" name="SlideSubtitle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UAQAAEAcAAJ83AAAfIwAAEAAAAA=="/>
              </a:ext>
            </a:extLst>
          </p:cNvSpPr>
          <p:nvPr>
            <p:ph type="subTitle" idx="1"/>
          </p:nvPr>
        </p:nvSpPr>
        <p:spPr>
          <a:xfrm>
            <a:off x="215900" y="1148080"/>
            <a:ext cx="8825865" cy="456120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l"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Sans" pitchFamily="1" charset="0"/>
                <a:cs typeface="Basic Sans" pitchFamily="1" charset="0"/>
              </a:defRPr>
            </a:pPr>
            <a:r>
              <a:t>অধিক হাদিস বর্ণনাকারী সাহাবিগণের মধ্যে হযরত আবু হুরায়রা অন্যতম। তিনি ইসলাম পূর্ব যুগে আরবের আযদ বা দাউস গোত্রে জন্মগ্রহণ করেন।ইসলাম গ্রহণের পর তার নাম রাখা হয় আব্দুর রহমান বা আব্দুল্লাহ । তবে তিনি ইতিহাসে আবু হুরায়রা নামেই বেশি পরিচিত ।সাহাবি গণের মধ্যে তিনিই সবচেয়ে বেশী হাদিস বর্ণনা করেছেন। হাদিসের সংখ্যা 6374টি।</a:t>
            </a:r>
          </a:p>
        </p:txBody>
      </p:sp>
      <p:sp>
        <p:nvSpPr>
          <p:cNvPr id="4" name="DateTime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12.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BAAA4gAAAAg0AACYCgAAEAAAAA=="/>
              </a:ext>
            </a:extLst>
          </p:cNvSpPr>
          <p:nvPr>
            <p:ph type="ctrTitle"/>
          </p:nvPr>
        </p:nvSpPr>
        <p:spPr>
          <a:xfrm>
            <a:off x="685800" y="143510"/>
            <a:ext cx="7772400" cy="157861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latin typeface="Noto Naskh Arabic UI" pitchFamily="1" charset="0"/>
                <a:ea typeface="Noto Naskh Arabic UI" pitchFamily="1" charset="0"/>
                <a:cs typeface="Noto Naskh Arabic UI" pitchFamily="1" charset="0"/>
              </a:defRPr>
            </a:pPr>
            <a:r>
              <a:t>وينصح له إذا غاب أو شهد </a:t>
            </a:r>
          </a:p>
        </p:txBody>
      </p:sp>
      <p:sp>
        <p:nvSpPr>
          <p:cNvPr id="3" name="SlideSubtitle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mBQAAjQwAAAYtAABQIwAAEAAAAA=="/>
              </a:ext>
            </a:extLst>
          </p:cNvSpPr>
          <p:nvPr>
            <p:ph type="subTitle" idx="1"/>
          </p:nvPr>
        </p:nvSpPr>
        <p:spPr>
          <a:xfrm>
            <a:off x="918210" y="2040255"/>
            <a:ext cx="6400800" cy="370014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l"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Sans" pitchFamily="1" charset="0"/>
                <a:cs typeface="Basic Sans" pitchFamily="1" charset="0"/>
              </a:defRPr>
            </a:pPr>
            <a:r>
              <a:t>হযরত মুহাম্মদ সা এর এই হাদিস দিয়ে বোঝানো হয়েছে যে মুসলমানকে একে অপরের সাথে ভাই ভাই সম্পর্ক সৃষ্টি করতে হবে ।তাই সবসময়ই অপর ভাইয়ের ভালো ও সুখ কামনা করতে হবে । চাই সে উপস্থিত থাক বা অনুপস্থিত থাক </a:t>
            </a:r>
          </a:p>
        </p:txBody>
      </p:sp>
      <p:sp>
        <p:nvSpPr>
          <p:cNvPr id="4" name="DateTime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13.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BAAAAAAAAAg0AADUCAAAEAAAAA=="/>
              </a:ext>
            </a:extLst>
          </p:cNvSpPr>
          <p:nvPr>
            <p:ph type="ctrTitle"/>
          </p:nvPr>
        </p:nvSpPr>
        <p:spPr>
          <a:xfrm>
            <a:off x="685800" y="0"/>
            <a:ext cx="7772400" cy="143510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latin typeface="Noto Naskh Arabic UI" pitchFamily="1" charset="0"/>
                <a:ea typeface="Noto Naskh Arabic UI" pitchFamily="1" charset="0"/>
                <a:cs typeface="Noto Naskh Arabic UI" pitchFamily="1" charset="0"/>
              </a:defRPr>
            </a:pPr>
            <a:r>
              <a:t>تحقيقات الألفاظ </a:t>
            </a:r>
          </a:p>
        </p:txBody>
      </p:sp>
      <p:sp>
        <p:nvSpPr>
          <p:cNvPr id="3" name="SlideSubtitle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fCQAAmAoAAP8wAACcKAAAEAAAAA=="/>
              </a:ext>
            </a:extLst>
          </p:cNvSpPr>
          <p:nvPr>
            <p:ph type="subTitle" idx="1"/>
          </p:nvPr>
        </p:nvSpPr>
        <p:spPr>
          <a:xfrm>
            <a:off x="1564005" y="1722120"/>
            <a:ext cx="6400800" cy="487934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l"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خصال :শব্দটি বহুবচন, একবচনে خصلة(চরিত্রসমূহ )</a:t>
            </a:r>
          </a:p>
          <a:p>
            <a:pPr marL="0" marR="0" indent="0" algn="l"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ينصح: ছিলাম واحد مذكر غائب </a:t>
            </a:r>
          </a:p>
          <a:p>
            <a:pPr marL="0" marR="0" indent="0" algn="ctr"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বাহাস اثبات فعل مضارع معروف </a:t>
            </a:r>
          </a:p>
          <a:p>
            <a:pPr marL="0" marR="0" indent="0" algn="ctr"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বাব فتح يفتح </a:t>
            </a:r>
          </a:p>
          <a:p>
            <a:pPr marL="0" marR="0" indent="0" algn="ctr"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মাসহার النصيحة </a:t>
            </a:r>
          </a:p>
          <a:p>
            <a:pPr marL="0" marR="0" indent="0" algn="ctr"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মাদ্দাহ ن-ص-ح</a:t>
            </a:r>
          </a:p>
          <a:p>
            <a:pPr marL="0" marR="0" indent="0" algn="ctr"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জিনস صحيح</a:t>
            </a:r>
          </a:p>
          <a:p>
            <a:pPr marL="0" marR="0" indent="0" algn="ctr"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অর্থ উপদেশ দেবে।</a:t>
            </a:r>
          </a:p>
        </p:txBody>
      </p:sp>
      <p:sp>
        <p:nvSpPr>
          <p:cNvPr id="4" name="DateTime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14.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CWSJhY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BAAAHg0AAAg0AACkFQAAAAAAAA=="/>
              </a:ext>
            </a:extLst>
          </p:cNvSpPr>
          <p:nvPr>
            <p:ph type="ctrTitle"/>
          </p:nvPr>
        </p:nvSpPr>
        <p:spPr>
          <a:xfrm>
            <a:off x="685800" y="2132330"/>
            <a:ext cx="7772400" cy="1385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pPr>
            <a:r>
              <a:t>একক কাজ </a:t>
            </a:r>
          </a:p>
        </p:txBody>
      </p:sp>
      <p:sp>
        <p:nvSpPr>
          <p:cNvPr id="3" name="SlideSubtitle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fCQAARxgAAP8wAAAfIwAAAAAAAA=="/>
              </a:ext>
            </a:extLst>
          </p:cNvSpPr>
          <p:nvPr>
            <p:ph type="subTitle" idx="1"/>
          </p:nvPr>
        </p:nvSpPr>
        <p:spPr>
          <a:xfrm>
            <a:off x="1564005" y="3946525"/>
            <a:ext cx="6400800" cy="176276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ctr"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مات এর তাহকীক কর।</a:t>
            </a:r>
          </a:p>
        </p:txBody>
      </p:sp>
      <p:sp>
        <p:nvSpPr>
          <p:cNvPr id="4" name="DateTime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15.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BAAAHg0AAAg0AACkFQAAAAAAAA=="/>
              </a:ext>
            </a:extLst>
          </p:cNvSpPr>
          <p:nvPr>
            <p:ph type="ctrTitle"/>
          </p:nvPr>
        </p:nvSpPr>
        <p:spPr>
          <a:xfrm>
            <a:off x="685800" y="2132330"/>
            <a:ext cx="7772400" cy="1385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pPr>
            <a:r>
              <a:t>দলীয় কাজ </a:t>
            </a:r>
          </a:p>
        </p:txBody>
      </p:sp>
      <p:sp>
        <p:nvSpPr>
          <p:cNvPr id="3" name="SlideSubtitle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fCQAARxgAAP8wAAAfIwAAAAAAAA=="/>
              </a:ext>
            </a:extLst>
          </p:cNvSpPr>
          <p:nvPr>
            <p:ph type="subTitle" idx="1"/>
          </p:nvPr>
        </p:nvSpPr>
        <p:spPr>
          <a:xfrm>
            <a:off x="1564005" y="3946525"/>
            <a:ext cx="6400800" cy="176276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ctr"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Sans" pitchFamily="1" charset="0"/>
                <a:cs typeface="Basic Sans" pitchFamily="1" charset="0"/>
              </a:defRPr>
            </a:pPr>
            <a:r>
              <a:t>হাদীসের অনুবাদ আলোচনা কর ।</a:t>
            </a:r>
          </a:p>
        </p:txBody>
      </p:sp>
      <p:sp>
        <p:nvSpPr>
          <p:cNvPr id="4" name="DateTime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16.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BAAAHg0AAAg0AACkFQAAAAAAAA=="/>
              </a:ext>
            </a:extLst>
          </p:cNvSpPr>
          <p:nvPr>
            <p:ph type="ctrTitle"/>
          </p:nvPr>
        </p:nvSpPr>
        <p:spPr>
          <a:xfrm>
            <a:off x="685800" y="2132330"/>
            <a:ext cx="7772400" cy="1385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pPr>
            <a:r>
              <a:t>শিখনফল</a:t>
            </a:r>
          </a:p>
        </p:txBody>
      </p:sp>
      <p:sp>
        <p:nvSpPr>
          <p:cNvPr id="3" name="SlideSubtitle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nCgAAEhYAAIcxAABuJgAAAAAAAA=="/>
              </a:ext>
            </a:extLst>
          </p:cNvSpPr>
          <p:nvPr>
            <p:ph type="subTitle" idx="1"/>
          </p:nvPr>
        </p:nvSpPr>
        <p:spPr>
          <a:xfrm>
            <a:off x="1650365" y="3587750"/>
            <a:ext cx="6400800" cy="265938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l" defTabSz="449580">
              <a:lnSpc>
                <a:spcPct val="100000"/>
              </a:lnSpc>
              <a:spcBef>
                <a:spcPts val="0"/>
              </a:spcBef>
              <a:spcAft>
                <a:spcPts val="0"/>
              </a:spcAft>
              <a:buAutoNum type="arabicPeriod"/>
              <a:tabLst/>
              <a:defRPr sz="3200" b="0" i="0" u="none" strike="noStrike" kern="1" spc="0" baseline="0">
                <a:solidFill>
                  <a:schemeClr val="tx1"/>
                </a:solidFill>
                <a:latin typeface="Basic Sans" pitchFamily="1" charset="0"/>
                <a:ea typeface="Basic Sans" pitchFamily="1" charset="0"/>
                <a:cs typeface="Basic Sans" pitchFamily="1" charset="0"/>
              </a:defRPr>
            </a:pPr>
            <a:r>
              <a:t>সালাম এর বিধান</a:t>
            </a:r>
          </a:p>
          <a:p>
            <a:pPr marL="0" marR="0" indent="0" algn="l" defTabSz="449580">
              <a:lnSpc>
                <a:spcPct val="100000"/>
              </a:lnSpc>
              <a:spcBef>
                <a:spcPts val="0"/>
              </a:spcBef>
              <a:spcAft>
                <a:spcPts val="0"/>
              </a:spcAft>
              <a:buAutoNum type="arabicPeriod"/>
              <a:tabLst/>
              <a:defRPr sz="3200" b="0" i="0" u="none" strike="noStrike" kern="1" spc="0" baseline="0">
                <a:solidFill>
                  <a:schemeClr val="tx1"/>
                </a:solidFill>
                <a:latin typeface="Basic Sans" pitchFamily="1" charset="0"/>
                <a:ea typeface="Basic Sans" pitchFamily="1" charset="0"/>
                <a:cs typeface="Basic Sans" pitchFamily="1" charset="0"/>
              </a:defRPr>
            </a:pPr>
            <a:r>
              <a:t>সালামের পরিচয় </a:t>
            </a:r>
          </a:p>
          <a:p>
            <a:pPr marL="0" marR="0" indent="0" algn="l" defTabSz="449580">
              <a:lnSpc>
                <a:spcPct val="100000"/>
              </a:lnSpc>
              <a:spcBef>
                <a:spcPts val="0"/>
              </a:spcBef>
              <a:spcAft>
                <a:spcPts val="0"/>
              </a:spcAft>
              <a:buAutoNum type="arabicPeriod"/>
              <a:tabLst/>
              <a:defRPr sz="3200" b="0" i="0" u="none" strike="noStrike" kern="1" spc="0" baseline="0">
                <a:solidFill>
                  <a:schemeClr val="tx1"/>
                </a:solidFill>
                <a:latin typeface="Basic Sans" pitchFamily="1" charset="0"/>
                <a:ea typeface="Basic Sans" pitchFamily="1" charset="0"/>
                <a:cs typeface="Basic Sans" pitchFamily="1" charset="0"/>
              </a:defRPr>
            </a:pPr>
            <a:r>
              <a:t>মুমিনের উপর অপর মুমিনের ছয়টি হক।</a:t>
            </a:r>
          </a:p>
        </p:txBody>
      </p:sp>
      <p:sp>
        <p:nvSpPr>
          <p:cNvPr id="4" name="DateTime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17.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BAAAHg0AAAg0AACkFQAAAAAAAA=="/>
              </a:ext>
            </a:extLst>
          </p:cNvSpPr>
          <p:nvPr>
            <p:ph type="ctrTitle"/>
          </p:nvPr>
        </p:nvSpPr>
        <p:spPr>
          <a:xfrm>
            <a:off x="685800" y="2132330"/>
            <a:ext cx="7772400" cy="1385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pPr>
            <a:r>
              <a:t>বাড়ির কাজ </a:t>
            </a:r>
          </a:p>
        </p:txBody>
      </p:sp>
      <p:sp>
        <p:nvSpPr>
          <p:cNvPr id="3" name="SlideSubtitle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fCQAARxgAAP8wAAAfIwAAAAAAAA=="/>
              </a:ext>
            </a:extLst>
          </p:cNvSpPr>
          <p:nvPr>
            <p:ph type="subTitle" idx="1"/>
          </p:nvPr>
        </p:nvSpPr>
        <p:spPr>
          <a:xfrm>
            <a:off x="1564005" y="3946525"/>
            <a:ext cx="6400800" cy="176276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l"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ويشمته إذا عطس এর ব্যাখ্যা কর।</a:t>
            </a:r>
          </a:p>
        </p:txBody>
      </p:sp>
      <p:sp>
        <p:nvSpPr>
          <p:cNvPr id="4" name="DateTime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MDAwP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18.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BAAAHg0AAAg0AACkFQAAEAAAAA=="/>
              </a:ext>
            </a:extLst>
          </p:cNvSpPr>
          <p:nvPr>
            <p:ph type="ctrTitle"/>
          </p:nvPr>
        </p:nvSpPr>
        <p:spPr>
          <a:xfrm>
            <a:off x="685800" y="2132330"/>
            <a:ext cx="7772400" cy="1385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SlideSubtitle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fCQAARxgAAP8wAAAfIwAAEAAAAA=="/>
              </a:ext>
            </a:extLst>
          </p:cNvSpPr>
          <p:nvPr>
            <p:ph type="subTitle" idx="1"/>
          </p:nvPr>
        </p:nvSpPr>
        <p:spPr>
          <a:xfrm>
            <a:off x="1564005" y="3946525"/>
            <a:ext cx="6400800" cy="176276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ctr"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Sans" pitchFamily="1" charset="0"/>
                <a:cs typeface="Basic Sans" pitchFamily="1" charset="0"/>
              </a:defRPr>
            </a:pPr>
          </a:p>
        </p:txBody>
      </p:sp>
      <p:sp>
        <p:nvSpPr>
          <p:cNvPr id="4" name="DateTime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pic>
        <p:nvPicPr>
          <p:cNvPr id="6" name="Picture1"/>
          <p:cNvPicPr>
            <a:picLocks noChangeAspect="1"/>
            <a:extLst>
              <a:ext uri="smNativeData">
                <pr:smNativeData xmlns:pr="smNativeData" val="SMDATA_14_imaqXh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AADr/DAAAABAAAAAAAAAAAAAAAAAAAAAAAAAAHgAAAGgAAAAAAAAAAAAAAAAAAAAAAAAAAAAAABAnAAAQJwAAAAAAAAAAAAAAAAAAAAAAAAAAAAAAAAAAAAAAAAAAAAAUAAAAAAAAAMDA/wAAAAAAZAAAADIAAAAAAAAAZAAAAAAAAAB/f38ACgAAAB8AAABUAAAAu+DjBf///wEAAAAAAAAAAAAAAAAAAAAAAAAAAAAAAAAAAAAAAAAAAAAAAAJ/f38AgICAA8zMzADAwP8Af39/AAAAAAAAAAAAAAAAAP///wAAAAAAIQAAABgAAAAUAAAAGwEAABwBAADUNwAAhiUAAAAAAAA="/>
              </a:ext>
            </a:extLst>
          </p:cNvPicPr>
          <p:nvPr/>
        </p:nvPicPr>
        <p:blipFill>
          <a:blip xmlns:r="http://schemas.openxmlformats.org/officeDocument/2006/relationships" r:embed="rId2"/>
          <a:stretch>
            <a:fillRect/>
          </a:stretch>
        </p:blipFill>
        <p:spPr>
          <a:xfrm>
            <a:off x="179705" y="180340"/>
            <a:ext cx="8895715" cy="5919470"/>
          </a:xfrm>
          <a:prstGeom prst="rect">
            <a:avLst/>
          </a:prstGeom>
          <a:noFill/>
          <a:ln w="12700" cap="flat" cmpd="sng" algn="ctr">
            <a:noFill/>
            <a:prstDash val="solid"/>
            <a:headEnd type="none" w="med" len="med"/>
            <a:tailEnd type="none" w="med" len="med"/>
          </a:ln>
          <a:effectLst/>
        </p:spPr>
      </p:pic>
    </p:spTree>
  </p:cSld>
  <p:clrMapOvr>
    <a:masterClrMapping/>
  </p:clrMapOvr>
  <p:timing>
    <p:tnLst>
      <p:par>
        <p:cTn id="1" dur="indefinite" restart="never" nodeType="tmRoot"/>
      </p:par>
    </p:tnLst>
  </p:timing>
</p:sld>
</file>

<file path=ppt/slides/slide2.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Subtitle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TAQAACQsAAAg0AAAwKgAAEAAAAA=="/>
              </a:ext>
            </a:extLst>
          </p:cNvSpPr>
          <p:nvPr>
            <p:ph type="subTitle" idx="1"/>
          </p:nvPr>
        </p:nvSpPr>
        <p:spPr>
          <a:xfrm>
            <a:off x="215265" y="1793875"/>
            <a:ext cx="8242935" cy="506412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l"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Sans" pitchFamily="1" charset="0"/>
                <a:cs typeface="Basic Sans" pitchFamily="1" charset="0"/>
              </a:defRPr>
            </a:pPr>
            <a:r>
              <a:t>মাশকুরা খাতুন                               নবম</a:t>
            </a:r>
          </a:p>
          <a:p>
            <a:pPr marL="0" marR="0" indent="0" algn="l"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Sans" pitchFamily="1" charset="0"/>
                <a:cs typeface="Basic Sans" pitchFamily="1" charset="0"/>
              </a:defRPr>
            </a:pPr>
            <a:r>
              <a:t>সহকারী মৌলভী                           হাদিস </a:t>
            </a:r>
          </a:p>
          <a:p>
            <a:pPr marL="0" marR="0" indent="0" algn="l"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Sans" pitchFamily="1" charset="0"/>
                <a:cs typeface="Basic Sans" pitchFamily="1" charset="0"/>
              </a:defRPr>
            </a:pPr>
            <a:r>
              <a:t>কাতলাসেন কাদেরিয়া                   ২য় পাঠ       </a:t>
            </a:r>
          </a:p>
          <a:p>
            <a:pPr marL="0" marR="0" indent="0" algn="l"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Sans" pitchFamily="1" charset="0"/>
                <a:cs typeface="Basic Sans" pitchFamily="1" charset="0"/>
              </a:defRPr>
            </a:pPr>
            <a:r>
              <a:t>কামিল মাদ্রাসা,ময়মনসিংহ </a:t>
            </a:r>
          </a:p>
        </p:txBody>
      </p:sp>
      <p:sp>
        <p:nvSpPr>
          <p:cNvPr id="3" name="SlideTitle1"/>
          <p:cNvSpPr>
            <a:spLocks noGrp="1" noChangeArrowheads="1"/>
            <a:extLst>
              <a:ext uri="smNativeData">
                <pr:smNativeData xmlns:pr="smNativeData" val="SMDATA_12_imaq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BAAAEgIAAAg0AACYCgAAEAAAAA=="/>
              </a:ext>
            </a:extLst>
          </p:cNvSpPr>
          <p:nvPr>
            <p:ph type="ctrTitle"/>
          </p:nvPr>
        </p:nvSpPr>
        <p:spPr>
          <a:xfrm>
            <a:off x="685800" y="336550"/>
            <a:ext cx="7772400" cy="1385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pPr>
            <a:r>
              <a:t>পরিচিতি </a:t>
            </a:r>
          </a:p>
        </p:txBody>
      </p:sp>
      <p:sp>
        <p:nvSpPr>
          <p:cNvPr id="4" name="DateTime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3.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CWSJhY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qBAAAUwEAADo0AAC9BQAAEAAAAA=="/>
              </a:ext>
            </a:extLst>
          </p:cNvSpPr>
          <p:nvPr>
            <p:ph type="ctrTitle"/>
          </p:nvPr>
        </p:nvSpPr>
        <p:spPr>
          <a:xfrm>
            <a:off x="717550" y="215265"/>
            <a:ext cx="7772400" cy="71755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pPr>
            <a:r>
              <a:t>ছবিটি দেখ</a:t>
            </a:r>
          </a:p>
        </p:txBody>
      </p:sp>
      <p:sp>
        <p:nvSpPr>
          <p:cNvPr id="3" name="SlideSubtitle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fCQAARxgAAP8wAAAfIwAAEAAAAA=="/>
              </a:ext>
            </a:extLst>
          </p:cNvSpPr>
          <p:nvPr>
            <p:ph type="subTitle" idx="1"/>
          </p:nvPr>
        </p:nvSpPr>
        <p:spPr>
          <a:xfrm>
            <a:off x="1564005" y="3946525"/>
            <a:ext cx="6400800" cy="176276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ctr"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Sans" pitchFamily="1" charset="0"/>
                <a:cs typeface="Basic Sans" pitchFamily="1" charset="0"/>
              </a:defRPr>
            </a:pPr>
          </a:p>
        </p:txBody>
      </p:sp>
      <p:pic>
        <p:nvPicPr>
          <p:cNvPr id="4" name="Picture1"/>
          <p:cNvPicPr>
            <a:picLocks noChangeAspect="1"/>
            <a:extLst>
              <a:ext uri="smNativeData">
                <pr:smNativeData xmlns:pr="smNativeData" val="SMDATA_14_imaqXh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AADr/DAAAABAAAAAK2Jrk5kwVPxMswRIsweK/HgAAAGgAAAAAAAAAAAAAAAAAAAAAAAAAAAAAABAnAAAQJwAAAAAAAAAAAAAAAAAAAAAAAAAAAAAAAAAAAAAAAAAAAAAUAAAAAAAAAMDA/wAAAAAAZAAAADIAAAAAAAAAZAAAAAAAAAB/f38ACgAAAB8AAABUAAAAu+DjBf///wEAAAAAAAAAAAAAAAAAAAAAAAAAAAAAAAAAAAAAAAAAAAAAAAJ/f38AgICAA8zMzADAwP8Af39/AAAAAAAAAAAAAAAAAP///wAAAAAAIQAAABgAAAAUAAAA4QAAAJ8GAABAOAAAeCsAABAAAAA="/>
              </a:ext>
            </a:extLst>
          </p:cNvPicPr>
          <p:nvPr/>
        </p:nvPicPr>
        <p:blipFill>
          <a:blip xmlns:r="http://schemas.openxmlformats.org/officeDocument/2006/relationships" r:embed="rId2"/>
          <a:stretch>
            <a:fillRect/>
          </a:stretch>
        </p:blipFill>
        <p:spPr>
          <a:xfrm>
            <a:off x="142875" y="1076325"/>
            <a:ext cx="9001125" cy="5989955"/>
          </a:xfrm>
          <a:prstGeom prst="rect">
            <a:avLst/>
          </a:prstGeom>
          <a:noFill/>
          <a:ln w="12700" cap="flat" cmpd="sng" algn="ctr">
            <a:noFill/>
            <a:prstDash val="solid"/>
            <a:headEnd type="none" w="med" len="med"/>
            <a:tailEnd type="none" w="med" len="med"/>
          </a:ln>
          <a:effectLst/>
        </p:spPr>
      </p:pic>
      <p:sp>
        <p:nvSpPr>
          <p:cNvPr id="5" name="DateTime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6" name="Foot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4.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BAAAHg0AAAg0AACkFQAAEAAAAA=="/>
              </a:ext>
            </a:extLst>
          </p:cNvSpPr>
          <p:nvPr>
            <p:ph type="ctrTitle"/>
          </p:nvPr>
        </p:nvSpPr>
        <p:spPr>
          <a:xfrm>
            <a:off x="685800" y="2132330"/>
            <a:ext cx="7772400" cy="1385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sz="7200" b="1" u="sng"/>
            </a:pPr>
            <a:r>
              <a:t>সালাম পাঠ</a:t>
            </a:r>
          </a:p>
        </p:txBody>
      </p:sp>
      <p:sp>
        <p:nvSpPr>
          <p:cNvPr id="3" name="SlideSubtitle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fCQAARxgAAP8wAAAfIwAAEAAAAA=="/>
              </a:ext>
            </a:extLst>
          </p:cNvSpPr>
          <p:nvPr>
            <p:ph type="subTitle" idx="1"/>
          </p:nvPr>
        </p:nvSpPr>
        <p:spPr>
          <a:xfrm>
            <a:off x="1564005" y="3946525"/>
            <a:ext cx="6400800" cy="176276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ctr"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Sans" pitchFamily="1" charset="0"/>
                <a:cs typeface="Basic Sans" pitchFamily="1" charset="0"/>
              </a:defRPr>
            </a:pPr>
          </a:p>
        </p:txBody>
      </p:sp>
      <p:sp>
        <p:nvSpPr>
          <p:cNvPr id="4" name="DateTime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5.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vAQAAAAAAAP8wAABMBQAAEAAAAA=="/>
              </a:ext>
            </a:extLst>
          </p:cNvSpPr>
          <p:nvPr>
            <p:ph type="ctrTitle"/>
          </p:nvPr>
        </p:nvSpPr>
        <p:spPr>
          <a:xfrm>
            <a:off x="192405" y="0"/>
            <a:ext cx="7772400" cy="86106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pPr>
            <a:r>
              <a:t>শিখনফল</a:t>
            </a:r>
          </a:p>
        </p:txBody>
      </p:sp>
      <p:sp>
        <p:nvSpPr>
          <p:cNvPr id="3" name="SlideSubtitle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vAQAA0AYAAIc0AADfIgAAEAAAAA=="/>
              </a:ext>
            </a:extLst>
          </p:cNvSpPr>
          <p:nvPr>
            <p:ph type="subTitle" idx="1"/>
          </p:nvPr>
        </p:nvSpPr>
        <p:spPr>
          <a:xfrm>
            <a:off x="192405" y="1107440"/>
            <a:ext cx="8346440" cy="456120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l" defTabSz="449580">
              <a:lnSpc>
                <a:spcPct val="100000"/>
              </a:lnSpc>
              <a:spcBef>
                <a:spcPts val="0"/>
              </a:spcBef>
              <a:spcAft>
                <a:spcPts val="0"/>
              </a:spcAft>
              <a:buAutoNum type="arabicPeriod"/>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سلام এর مصدر জানতে পারবে।</a:t>
            </a:r>
          </a:p>
          <a:p>
            <a:pPr marL="0" marR="0" indent="0" algn="l" defTabSz="449580">
              <a:lnSpc>
                <a:spcPct val="100000"/>
              </a:lnSpc>
              <a:spcBef>
                <a:spcPts val="0"/>
              </a:spcBef>
              <a:spcAft>
                <a:spcPts val="0"/>
              </a:spcAft>
              <a:buAutoNum type="arabicPeriod"/>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سلام এর পরিচয় জানতে পারবে।</a:t>
            </a:r>
          </a:p>
          <a:p>
            <a:pPr marL="0" marR="0" indent="0" algn="l" defTabSz="449580">
              <a:lnSpc>
                <a:spcPct val="100000"/>
              </a:lnSpc>
              <a:spcBef>
                <a:spcPts val="0"/>
              </a:spcBef>
              <a:spcAft>
                <a:spcPts val="0"/>
              </a:spcAft>
              <a:buAutoNum type="arabicPeriod"/>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 سلام নিয়ে কোরআনের বাণী জানতে পারবে ।</a:t>
            </a:r>
          </a:p>
          <a:p>
            <a:pPr marL="0" marR="0" indent="0" algn="l" defTabSz="449580">
              <a:lnSpc>
                <a:spcPct val="100000"/>
              </a:lnSpc>
              <a:spcBef>
                <a:spcPts val="0"/>
              </a:spcBef>
              <a:spcAft>
                <a:spcPts val="0"/>
              </a:spcAft>
              <a:buAutoNum type="arabicPeriod"/>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سلام এর বিধান জানতে পারবে।</a:t>
            </a:r>
          </a:p>
          <a:p>
            <a:pPr marL="0" marR="0" indent="0" algn="l" defTabSz="449580">
              <a:lnSpc>
                <a:spcPct val="100000"/>
              </a:lnSpc>
              <a:spcBef>
                <a:spcPts val="0"/>
              </a:spcBef>
              <a:spcAft>
                <a:spcPts val="0"/>
              </a:spcAft>
              <a:buAutoNum type="arabicPeriod"/>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কখন থেকে সালামের শুরু তা জানতে পারবে ।</a:t>
            </a:r>
          </a:p>
          <a:p>
            <a:pPr marL="0" marR="0" indent="0" algn="l" defTabSz="449580">
              <a:lnSpc>
                <a:spcPct val="100000"/>
              </a:lnSpc>
              <a:spcBef>
                <a:spcPts val="0"/>
              </a:spcBef>
              <a:spcAft>
                <a:spcPts val="0"/>
              </a:spcAft>
              <a:buAutoNum type="arabicPeriod"/>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سلام এর উপকারিতা জানতে পারবে ।</a:t>
            </a:r>
          </a:p>
          <a:p>
            <a:pPr marL="0" marR="0" indent="0" algn="l" defTabSz="449580">
              <a:lnSpc>
                <a:spcPct val="100000"/>
              </a:lnSpc>
              <a:spcBef>
                <a:spcPts val="0"/>
              </a:spcBef>
              <a:spcAft>
                <a:spcPts val="0"/>
              </a:spcAft>
              <a:buAutoNum type="arabicPeriod"/>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সালাম নিয়ে হাদিস জানতে পারবে ।</a:t>
            </a:r>
          </a:p>
        </p:txBody>
      </p:sp>
      <p:sp>
        <p:nvSpPr>
          <p:cNvPr id="4" name="DateTime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6.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VAwAAFwMAAKUzAAAnCgAAEAAAAA=="/>
              </a:ext>
            </a:extLst>
          </p:cNvSpPr>
          <p:nvPr>
            <p:ph type="ctrTitle"/>
          </p:nvPr>
        </p:nvSpPr>
        <p:spPr>
          <a:xfrm>
            <a:off x="622935" y="502285"/>
            <a:ext cx="7772400" cy="114808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sz="7200" b="1" u="sng"/>
            </a:pPr>
            <a:r>
              <a:t>সালাম </a:t>
            </a:r>
            <a:r>
              <a:rPr>
                <a:latin typeface="Noto Naskh Arabic UI" pitchFamily="1" charset="0"/>
                <a:ea typeface="Basic Sans" pitchFamily="1" charset="0"/>
                <a:cs typeface="Basic Sans" pitchFamily="1" charset="0"/>
              </a:rPr>
              <a:t>سلام </a:t>
            </a:r>
            <a:endParaRPr>
              <a:latin typeface="Noto Naskh Arabic UI" pitchFamily="1" charset="0"/>
              <a:ea typeface="Basic Sans" pitchFamily="1" charset="0"/>
              <a:cs typeface="Basic Sans" pitchFamily="1" charset="0"/>
            </a:endParaRPr>
          </a:p>
        </p:txBody>
      </p:sp>
      <p:sp>
        <p:nvSpPr>
          <p:cNvPr id="3" name="SlideSubtitle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gAAAAJwoAAEA4AABCKwAAEAAAAA=="/>
              </a:ext>
            </a:extLst>
          </p:cNvSpPr>
          <p:nvPr>
            <p:ph type="subTitle" idx="1"/>
          </p:nvPr>
        </p:nvSpPr>
        <p:spPr>
          <a:xfrm>
            <a:off x="101600" y="1650365"/>
            <a:ext cx="9042400" cy="538162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l" defTabSz="449580">
              <a:lnSpc>
                <a:spcPct val="100000"/>
              </a:lnSpc>
              <a:spcBef>
                <a:spcPts val="0"/>
              </a:spcBef>
              <a:spcAft>
                <a:spcPts val="0"/>
              </a:spcAft>
              <a:buFont typeface="Wingdings" pitchFamily="2" charset="2"/>
              <a:buChar char=""/>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سلام শব্দটি باب تفعيل এর মাসদার।এর আভিধানিক অর্থ - দোষ থেকে  মুক্ত,শান্তি  ও  নিরাপত্তা বিধান করা,অভিবাদন জানানো ।</a:t>
            </a:r>
          </a:p>
          <a:p>
            <a:pPr marL="0" marR="0" indent="0" algn="l" defTabSz="449580">
              <a:lnSpc>
                <a:spcPct val="100000"/>
              </a:lnSpc>
              <a:spcBef>
                <a:spcPts val="0"/>
              </a:spcBef>
              <a:spcAft>
                <a:spcPts val="0"/>
              </a:spcAft>
              <a:buFont typeface="Wingdings" pitchFamily="2" charset="2"/>
              <a:buChar char=""/>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পরিভাষায় মুসলমানদের একে অপরের সাথে দেখাতে السلام عليكم বলে দোয়া কামনা ও কুশল বিনিময় করাকে  سلام বলা হয় ।</a:t>
            </a:r>
          </a:p>
        </p:txBody>
      </p:sp>
      <p:sp>
        <p:nvSpPr>
          <p:cNvPr id="4" name="DateTime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7.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fBgAAAAAAAG82AACfBgAAEAAAAA=="/>
              </a:ext>
            </a:extLst>
          </p:cNvSpPr>
          <p:nvPr>
            <p:ph type="ctrTitle"/>
          </p:nvPr>
        </p:nvSpPr>
        <p:spPr>
          <a:xfrm>
            <a:off x="1076325" y="0"/>
            <a:ext cx="7772400" cy="1076325"/>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pPr>
            <a:r>
              <a:t>সালামের বিধান </a:t>
            </a:r>
          </a:p>
        </p:txBody>
      </p:sp>
      <p:sp>
        <p:nvSpPr>
          <p:cNvPr id="3" name="SlideSubtitle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vAQAAnwYAAG82AAB+KQAAEAAAAA=="/>
              </a:ext>
            </a:extLst>
          </p:cNvSpPr>
          <p:nvPr>
            <p:ph type="subTitle" idx="1"/>
          </p:nvPr>
        </p:nvSpPr>
        <p:spPr>
          <a:xfrm>
            <a:off x="192405" y="1076325"/>
            <a:ext cx="8656320" cy="566864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l"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Sans" pitchFamily="1" charset="0"/>
                <a:cs typeface="Basic Sans" pitchFamily="1" charset="0"/>
              </a:defRPr>
            </a:pPr>
            <a:r>
              <a:t>সালাম দেয়া </a:t>
            </a:r>
            <a:r>
              <a:rPr>
                <a:latin typeface="Noto Naskh Arabic UI" pitchFamily="1" charset="0"/>
                <a:ea typeface="Basic Sans" pitchFamily="1" charset="0"/>
                <a:cs typeface="Basic Sans" pitchFamily="1" charset="0"/>
              </a:rPr>
              <a:t>سنة.  সালামের জবাব দেয়া واجب. </a:t>
            </a:r>
            <a:endParaRPr>
              <a:latin typeface="Noto Naskh Arabic UI" pitchFamily="1" charset="0"/>
              <a:ea typeface="Basic Sans" pitchFamily="1" charset="0"/>
              <a:cs typeface="Basic Sans" pitchFamily="1" charset="0"/>
            </a:endParaRPr>
          </a:p>
          <a:p>
            <a:pPr marL="0" marR="0" indent="0" algn="l"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কুরআন এ বলা হয়েছে - واذا حييتم بتحية فحيوا بأحسن منها أو ردوها إن الله على كل شيء حسيبا </a:t>
            </a:r>
          </a:p>
          <a:p>
            <a:pPr marL="0" marR="0" indent="0" algn="l"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"আর যখন তোমরা শুভাশীষে সম্ভাষিত হও,তবে তোমরাও তা হতে ভালো শুভ কামনা কর অথবা ওটাই ফিরিয়ে দাও; আল্লাহ সববিষয়ে হিসাব নিবেন ।"</a:t>
            </a:r>
          </a:p>
        </p:txBody>
      </p:sp>
      <p:sp>
        <p:nvSpPr>
          <p:cNvPr id="4" name="DateTime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8.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CWSJhY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5AwAAiAMAAMkzAACRDgAAEAAAAA=="/>
              </a:ext>
            </a:extLst>
          </p:cNvSpPr>
          <p:nvPr>
            <p:ph type="ctrTitle"/>
          </p:nvPr>
        </p:nvSpPr>
        <p:spPr>
          <a:xfrm>
            <a:off x="645795" y="574040"/>
            <a:ext cx="7772400" cy="1793875"/>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pPr>
            <a:r>
              <a:t>সালামের উপকারিতা </a:t>
            </a:r>
          </a:p>
        </p:txBody>
      </p:sp>
      <p:sp>
        <p:nvSpPr>
          <p:cNvPr id="3" name="SlideSubtitle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KKjnqI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fCQAAcw8AAP8wAAAfIwAAEAAAAA=="/>
              </a:ext>
            </a:extLst>
          </p:cNvSpPr>
          <p:nvPr>
            <p:ph type="subTitle" idx="1"/>
          </p:nvPr>
        </p:nvSpPr>
        <p:spPr>
          <a:xfrm>
            <a:off x="1564005" y="2511425"/>
            <a:ext cx="6400800" cy="319786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l" defTabSz="449580">
              <a:lnSpc>
                <a:spcPct val="100000"/>
              </a:lnSpc>
              <a:spcBef>
                <a:spcPts val="0"/>
              </a:spcBef>
              <a:spcAft>
                <a:spcPts val="0"/>
              </a:spcAft>
              <a:buFont typeface="Wingdings" pitchFamily="2" charset="2"/>
              <a:buChar char=""/>
              <a:tabLst/>
              <a:defRPr sz="3200" b="0" i="0" u="none" strike="noStrike" kern="1" spc="0" baseline="0">
                <a:solidFill>
                  <a:schemeClr val="tx1"/>
                </a:solidFill>
                <a:latin typeface="Basic Sans" pitchFamily="1" charset="0"/>
                <a:ea typeface="Basic Sans" pitchFamily="1" charset="0"/>
                <a:cs typeface="Basic Sans" pitchFamily="1" charset="0"/>
              </a:defRPr>
            </a:pPr>
            <a:r>
              <a:t>সালাম দিয়ে অপরিচিত লোকের সাথে পরিচিত হওয়া যায় ।</a:t>
            </a:r>
          </a:p>
          <a:p>
            <a:pPr marL="0" marR="0" indent="0" algn="l" defTabSz="449580">
              <a:lnSpc>
                <a:spcPct val="100000"/>
              </a:lnSpc>
              <a:spcBef>
                <a:spcPts val="0"/>
              </a:spcBef>
              <a:spcAft>
                <a:spcPts val="0"/>
              </a:spcAft>
              <a:buFont typeface="Wingdings" pitchFamily="2" charset="2"/>
              <a:buChar char=""/>
              <a:tabLst/>
              <a:defRPr sz="3200" b="0" i="0" u="none" strike="noStrike" kern="1" spc="0" baseline="0">
                <a:solidFill>
                  <a:schemeClr val="tx1"/>
                </a:solidFill>
                <a:latin typeface="Basic Sans" pitchFamily="1" charset="0"/>
                <a:ea typeface="Basic Sans" pitchFamily="1" charset="0"/>
                <a:cs typeface="Basic Sans" pitchFamily="1" charset="0"/>
              </a:defRPr>
            </a:pPr>
            <a:r>
              <a:t>আল্লাহর রহমত পাওয়া  যায়।</a:t>
            </a:r>
          </a:p>
          <a:p>
            <a:pPr marL="0" marR="0" indent="0" algn="l" defTabSz="449580">
              <a:lnSpc>
                <a:spcPct val="100000"/>
              </a:lnSpc>
              <a:spcBef>
                <a:spcPts val="0"/>
              </a:spcBef>
              <a:spcAft>
                <a:spcPts val="0"/>
              </a:spcAft>
              <a:buFont typeface="Wingdings" pitchFamily="2" charset="2"/>
              <a:buChar char=""/>
              <a:tabLst/>
              <a:defRPr sz="3200" b="0" i="0" u="none" strike="noStrike" kern="1" spc="0" baseline="0">
                <a:solidFill>
                  <a:schemeClr val="tx1"/>
                </a:solidFill>
                <a:latin typeface="Basic Sans" pitchFamily="1" charset="0"/>
                <a:ea typeface="Basic Sans" pitchFamily="1" charset="0"/>
                <a:cs typeface="Basic Sans" pitchFamily="1" charset="0"/>
              </a:defRPr>
            </a:pPr>
            <a:r>
              <a:t>ঈমান দৃঢ় হয়।</a:t>
            </a:r>
          </a:p>
          <a:p>
            <a:pPr marL="0" marR="0" indent="0" algn="l" defTabSz="449580">
              <a:lnSpc>
                <a:spcPct val="100000"/>
              </a:lnSpc>
              <a:spcBef>
                <a:spcPts val="0"/>
              </a:spcBef>
              <a:spcAft>
                <a:spcPts val="0"/>
              </a:spcAft>
              <a:buFont typeface="Wingdings" pitchFamily="2" charset="2"/>
              <a:buChar char=""/>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سنة এর বিকাশ ঘটে ।</a:t>
            </a:r>
          </a:p>
        </p:txBody>
      </p:sp>
      <p:sp>
        <p:nvSpPr>
          <p:cNvPr id="4" name="DateTime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YM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9.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imaq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CWSJhY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BAAAxAEAAAg0AAAnCgAAEAAAAA=="/>
              </a:ext>
            </a:extLst>
          </p:cNvSpPr>
          <p:nvPr>
            <p:ph type="ctrTitle"/>
          </p:nvPr>
        </p:nvSpPr>
        <p:spPr>
          <a:xfrm>
            <a:off x="685800" y="287020"/>
            <a:ext cx="7772400" cy="1363345"/>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pPr>
            <a:r>
              <a:t>হাদিস নং এক</a:t>
            </a:r>
          </a:p>
        </p:txBody>
      </p:sp>
      <p:sp>
        <p:nvSpPr>
          <p:cNvPr id="3" name="SlideSubtitle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fCQAAJwoAAP8wAAAfIwAAEAAAAA=="/>
              </a:ext>
            </a:extLst>
          </p:cNvSpPr>
          <p:nvPr>
            <p:ph type="subTitle" idx="1"/>
          </p:nvPr>
        </p:nvSpPr>
        <p:spPr>
          <a:xfrm>
            <a:off x="1564005" y="1650365"/>
            <a:ext cx="6400800" cy="40589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l"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عن أبي هريرة رضي الله عنه قال قال رسول الله صلى الله عليه وسلم للمؤمن على المؤمن ست خصال يعوده اذا مرض ويشهده أذا مات ويجبيبه اذا دعاه ويسلم عليه اذا لقيه ويشمته اذا عطس وينصح له إذا غاب او شهد -- رواه النسائي </a:t>
            </a:r>
          </a:p>
        </p:txBody>
      </p:sp>
      <p:sp>
        <p:nvSpPr>
          <p:cNvPr id="4" name="DateTime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imaq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Basic Sans"/>
        <a:ea typeface="Basic Sans"/>
        <a:cs typeface="Basic Sans"/>
      </a:majorFont>
      <a:minorFont>
        <a:latin typeface="Basic Sans"/>
        <a:ea typeface="Basic Sans"/>
        <a:cs typeface="Basic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000000"/>
        </a:dk2>
        <a:lt2>
          <a:srgbClr val="969696"/>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FFFFFF"/>
        </a:lt1>
        <a:dk2>
          <a:srgbClr val="000000"/>
        </a:dk2>
        <a:lt2>
          <a:srgbClr val="80808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5">
        <a:dk1>
          <a:srgbClr val="000000"/>
        </a:dk1>
        <a:lt1>
          <a:srgbClr val="DEF6F1"/>
        </a:lt1>
        <a:dk2>
          <a:srgbClr val="000000"/>
        </a:dk2>
        <a:lt2>
          <a:srgbClr val="969696"/>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6">
        <a:dk1>
          <a:srgbClr val="000000"/>
        </a:dk1>
        <a:lt1>
          <a:srgbClr val="FFFFD9"/>
        </a:lt1>
        <a:dk2>
          <a:srgbClr val="000000"/>
        </a:dk2>
        <a:lt2>
          <a:srgbClr val="777777"/>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7">
        <a:dk1>
          <a:srgbClr val="FFFFFF"/>
        </a:dk1>
        <a:lt1>
          <a:srgbClr val="008080"/>
        </a:lt1>
        <a:dk2>
          <a:srgbClr val="FFFF99"/>
        </a:dk2>
        <a:lt2>
          <a:srgbClr val="005A58"/>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8">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9">
        <a:dk1>
          <a:srgbClr val="FFFFFF"/>
        </a:dk1>
        <a:lt1>
          <a:srgbClr val="000099"/>
        </a:lt1>
        <a:dk2>
          <a:srgbClr val="CCFFFF"/>
        </a:dk2>
        <a:lt2>
          <a:srgbClr val="003366"/>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10">
        <a:dk1>
          <a:srgbClr val="FFFFFF"/>
        </a:dk1>
        <a:lt1>
          <a:srgbClr val="000000"/>
        </a:lt1>
        <a:dk2>
          <a:srgbClr val="E3EBF1"/>
        </a:dk2>
        <a:lt2>
          <a:srgbClr val="336699"/>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11">
        <a:dk1>
          <a:srgbClr val="FFFFFF"/>
        </a:dk1>
        <a:lt1>
          <a:srgbClr val="686B5D"/>
        </a:lt1>
        <a:dk2>
          <a:srgbClr val="D1D1CB"/>
        </a:dk2>
        <a:lt2>
          <a:srgbClr val="777777"/>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12">
        <a:dk1>
          <a:srgbClr val="FFFFFF"/>
        </a:dk1>
        <a:lt1>
          <a:srgbClr val="666699"/>
        </a:lt1>
        <a:dk2>
          <a:srgbClr val="FFFFFF"/>
        </a:dk2>
        <a:lt2>
          <a:srgbClr val="3E3E5C"/>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13">
        <a:dk1>
          <a:srgbClr val="FFFFFF"/>
        </a:dk1>
        <a:lt1>
          <a:srgbClr val="523E26"/>
        </a:lt1>
        <a:dk2>
          <a:srgbClr val="DFC08D"/>
        </a:dk2>
        <a:lt2>
          <a:srgbClr val="2D2015"/>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14">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5">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6">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esentation">
  <a:themeElements>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Basic Sans"/>
        <a:ea typeface="Basic Sans"/>
        <a:cs typeface="Basic Sans"/>
      </a:majorFont>
      <a:minorFont>
        <a:latin typeface="Basic Sans"/>
        <a:ea typeface="Basic Sans"/>
        <a:cs typeface="Basic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4">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resentation">
  <a:themeElements>
    <a:clrScheme name="Presentation 1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Basic Sans"/>
        <a:ea typeface="Basic Sans"/>
        <a:cs typeface="Basic Sans"/>
      </a:majorFont>
      <a:minorFont>
        <a:latin typeface="Basic Sans"/>
        <a:ea typeface="Basic Sans"/>
        <a:cs typeface="Basic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1">
        <a:dk1>
          <a:srgbClr val="FFFFFF"/>
        </a:dk1>
        <a:lt1>
          <a:srgbClr val="000000"/>
        </a:lt1>
        <a:dk2>
          <a:srgbClr val="969696"/>
        </a:dk2>
        <a:lt2>
          <a:srgbClr val="000000"/>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2">
        <a:dk1>
          <a:srgbClr val="FFFFFF"/>
        </a:dk1>
        <a:lt1>
          <a:srgbClr val="000000"/>
        </a:lt1>
        <a:dk2>
          <a:srgbClr val="808080"/>
        </a:dk2>
        <a:lt2>
          <a:srgbClr val="00000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3">
        <a:dk1>
          <a:srgbClr val="DEF6F1"/>
        </a:dk1>
        <a:lt1>
          <a:srgbClr val="000000"/>
        </a:lt1>
        <a:dk2>
          <a:srgbClr val="969696"/>
        </a:dk2>
        <a:lt2>
          <a:srgbClr val="000000"/>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4">
        <a:dk1>
          <a:srgbClr val="FFFFD9"/>
        </a:dk1>
        <a:lt1>
          <a:srgbClr val="000000"/>
        </a:lt1>
        <a:dk2>
          <a:srgbClr val="777777"/>
        </a:dk2>
        <a:lt2>
          <a:srgbClr val="000000"/>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5">
        <a:dk1>
          <a:srgbClr val="008080"/>
        </a:dk1>
        <a:lt1>
          <a:srgbClr val="FFFFFF"/>
        </a:lt1>
        <a:dk2>
          <a:srgbClr val="005A58"/>
        </a:dk2>
        <a:lt2>
          <a:srgbClr val="FFFF99"/>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6">
        <a:dk1>
          <a:srgbClr val="800000"/>
        </a:dk1>
        <a:lt1>
          <a:srgbClr val="FFFFFF"/>
        </a:lt1>
        <a:dk2>
          <a:srgbClr val="5C1F00"/>
        </a:dk2>
        <a:lt2>
          <a:srgbClr val="DFD293"/>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7">
        <a:dk1>
          <a:srgbClr val="000099"/>
        </a:dk1>
        <a:lt1>
          <a:srgbClr val="FFFFFF"/>
        </a:lt1>
        <a:dk2>
          <a:srgbClr val="003366"/>
        </a:dk2>
        <a:lt2>
          <a:srgbClr val="CCFFFF"/>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8">
        <a:dk1>
          <a:srgbClr val="000000"/>
        </a:dk1>
        <a:lt1>
          <a:srgbClr val="FFFFFF"/>
        </a:lt1>
        <a:dk2>
          <a:srgbClr val="336699"/>
        </a:dk2>
        <a:lt2>
          <a:srgbClr val="E3EBF1"/>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9">
        <a:dk1>
          <a:srgbClr val="686B5D"/>
        </a:dk1>
        <a:lt1>
          <a:srgbClr val="FFFFFF"/>
        </a:lt1>
        <a:dk2>
          <a:srgbClr val="777777"/>
        </a:dk2>
        <a:lt2>
          <a:srgbClr val="D1D1CB"/>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10">
        <a:dk1>
          <a:srgbClr val="666699"/>
        </a:dk1>
        <a:lt1>
          <a:srgbClr val="FFFFFF"/>
        </a:lt1>
        <a:dk2>
          <a:srgbClr val="3E3E5C"/>
        </a:dk2>
        <a:lt2>
          <a:srgbClr val="FFFFFF"/>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11">
        <a:dk1>
          <a:srgbClr val="523E26"/>
        </a:dk1>
        <a:lt1>
          <a:srgbClr val="FFFFFF"/>
        </a:lt1>
        <a:dk2>
          <a:srgbClr val="2D2015"/>
        </a:dk2>
        <a:lt2>
          <a:srgbClr val="DFC08D"/>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1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3">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4">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5">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6">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7">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8">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9">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0">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3">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4">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5">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pr</cp:lastModifiedBy>
  <cp:revision>0</cp:revision>
  <dcterms:created xsi:type="dcterms:W3CDTF">2020-04-29T17:25:06Z</dcterms:created>
  <dcterms:modified xsi:type="dcterms:W3CDTF">2020-04-30T11:47:54Z</dcterms:modified>
</cp:coreProperties>
</file>