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4" r:id="rId9"/>
    <p:sldId id="261" r:id="rId10"/>
    <p:sldId id="262" r:id="rId11"/>
    <p:sldId id="263" r:id="rId12"/>
    <p:sldId id="270" r:id="rId13"/>
    <p:sldId id="267" r:id="rId14"/>
    <p:sldId id="273" r:id="rId15"/>
    <p:sldId id="268" r:id="rId16"/>
    <p:sldId id="269" r:id="rId17"/>
    <p:sldId id="272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569" autoAdjust="0"/>
  </p:normalViewPr>
  <p:slideViewPr>
    <p:cSldViewPr>
      <p:cViewPr>
        <p:scale>
          <a:sx n="75" d="100"/>
          <a:sy n="75" d="100"/>
        </p:scale>
        <p:origin x="-594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_IMG_15769301263454704.jpg"/>
          <p:cNvPicPr>
            <a:picLocks noChangeAspect="1"/>
          </p:cNvPicPr>
          <p:nvPr/>
        </p:nvPicPr>
        <p:blipFill>
          <a:blip r:embed="rId2"/>
          <a:srcRect b="16667"/>
          <a:stretch>
            <a:fillRect/>
          </a:stretch>
        </p:blipFill>
        <p:spPr>
          <a:xfrm>
            <a:off x="2514600" y="533400"/>
            <a:ext cx="4572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2438400" y="4648200"/>
            <a:ext cx="2502608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7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7200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53000" y="4648200"/>
            <a:ext cx="2215671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7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95400"/>
            <a:ext cx="3657600" cy="2209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334000" y="228600"/>
            <a:ext cx="2743200" cy="274320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3124200" y="3048000"/>
            <a:ext cx="2971800" cy="2743200"/>
          </a:xfrm>
          <a:prstGeom prst="triangl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3657600"/>
            <a:ext cx="16764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চতুর্ভূজ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6019800"/>
            <a:ext cx="16764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ত্রিভূজ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3048000"/>
            <a:ext cx="25146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গোলাকার বা বৃত্ত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04800"/>
            <a:ext cx="4267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চল আকৃতিগুলোর নাম জানি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12192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609600" y="2514600"/>
            <a:ext cx="1219200" cy="9144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5800" y="4419600"/>
            <a:ext cx="12192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9906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চারটি বাহু দ্বারা সীমাবদ্ধ আকৃতি বা চিত্রকে চতুর্ভূজ বলে।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2743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তিনটি বাহু দ্বারা সীমাবদ্ধ আকৃতি বা চিত্রকে ত্রিভূজ বলে।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45720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একটি স্থির বিন্দু থেকে চারদিকে সমান দূরত্ব নিয়ে আঁকা বক্ররেখাটিকে গোলাকার বা বৃত্ত বলে।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828800"/>
            <a:ext cx="10668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/>
              <a:t>চতুর্ভূজ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3657600"/>
            <a:ext cx="9144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/>
              <a:t>ত্রিভূজ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791200"/>
            <a:ext cx="16764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/>
              <a:t>গোলাকার বা বৃত্ত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7" grpId="0"/>
      <p:bldP spid="8" grpId="0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066800"/>
            <a:ext cx="4572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পাঠ্য বইয়ের সাথে সম্পৃক্তকরণ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3886200"/>
            <a:ext cx="52578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তোমার পাঠ্য বইয়ের ৮৮ পৃষ্ঠা </a:t>
            </a:r>
            <a:r>
              <a:rPr lang="bn-BD" sz="3600" dirty="0" smtClean="0"/>
              <a:t>খো</a:t>
            </a:r>
            <a:r>
              <a:rPr lang="bn-BD" sz="3600" dirty="0" smtClean="0"/>
              <a:t>ল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90600"/>
            <a:ext cx="4953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দলীয় কাজ (শিক্ষকের সহায়তায়)</a:t>
            </a:r>
            <a:endParaRPr lang="en-US" sz="3600" dirty="0"/>
          </a:p>
        </p:txBody>
      </p:sp>
      <p:pic>
        <p:nvPicPr>
          <p:cNvPr id="4" name="Picture 3" descr="images (3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76400"/>
            <a:ext cx="5110398" cy="3400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286000"/>
            <a:ext cx="19050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লাল দল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124200"/>
            <a:ext cx="1905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নীল দল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962400"/>
            <a:ext cx="19050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সবুজ দল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876800"/>
            <a:ext cx="1905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হলুদ দল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638800"/>
            <a:ext cx="1905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কমলা দল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63246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চল আমরা এখন আকৃতিগুলো অঙ্কন করি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227806" y="2209800"/>
            <a:ext cx="1219994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8200" y="2819400"/>
            <a:ext cx="2590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820194" y="2209800"/>
            <a:ext cx="1218406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200" y="1600200"/>
            <a:ext cx="2590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66700" y="4381500"/>
            <a:ext cx="1600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5181600"/>
            <a:ext cx="2133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66800" y="3581400"/>
            <a:ext cx="2133600" cy="160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14970344">
            <a:off x="6324600" y="2362200"/>
            <a:ext cx="914400" cy="914400"/>
          </a:xfrm>
          <a:prstGeom prst="arc">
            <a:avLst>
              <a:gd name="adj1" fmla="val 16200000"/>
              <a:gd name="adj2" fmla="val 162519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5562600" y="3352800"/>
            <a:ext cx="1905000" cy="1828800"/>
          </a:xfrm>
          <a:prstGeom prst="arc">
            <a:avLst>
              <a:gd name="adj1" fmla="val 21561154"/>
              <a:gd name="adj2" fmla="val 2151084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838200"/>
            <a:ext cx="1905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একক কাজ</a:t>
            </a:r>
            <a:endParaRPr lang="en-US" sz="3600" dirty="0"/>
          </a:p>
        </p:txBody>
      </p:sp>
      <p:pic>
        <p:nvPicPr>
          <p:cNvPr id="3" name="Picture 2" descr="download (13).jpg"/>
          <p:cNvPicPr>
            <a:picLocks noChangeAspect="1"/>
          </p:cNvPicPr>
          <p:nvPr/>
        </p:nvPicPr>
        <p:blipFill>
          <a:blip r:embed="rId2"/>
          <a:srcRect r="28444"/>
          <a:stretch>
            <a:fillRect/>
          </a:stretch>
        </p:blipFill>
        <p:spPr>
          <a:xfrm>
            <a:off x="2057400" y="2286000"/>
            <a:ext cx="5257802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ttyimages-173015527-612x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0"/>
            <a:ext cx="1405924" cy="932688"/>
          </a:xfrm>
          <a:prstGeom prst="rect">
            <a:avLst/>
          </a:prstGeom>
        </p:spPr>
      </p:pic>
      <p:pic>
        <p:nvPicPr>
          <p:cNvPr id="5" name="Picture 4" descr="plate-1.jpg"/>
          <p:cNvPicPr>
            <a:picLocks noChangeAspect="1"/>
          </p:cNvPicPr>
          <p:nvPr/>
        </p:nvPicPr>
        <p:blipFill>
          <a:blip r:embed="rId3"/>
          <a:srcRect l="22308" t="8763" r="22308" b="12886"/>
          <a:stretch>
            <a:fillRect/>
          </a:stretch>
        </p:blipFill>
        <p:spPr>
          <a:xfrm>
            <a:off x="685800" y="3810000"/>
            <a:ext cx="1143000" cy="1085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mages (13).png"/>
          <p:cNvPicPr>
            <a:picLocks noChangeAspect="1"/>
          </p:cNvPicPr>
          <p:nvPr/>
        </p:nvPicPr>
        <p:blipFill>
          <a:blip r:embed="rId4"/>
          <a:srcRect r="27251" b="36611"/>
          <a:stretch>
            <a:fillRect/>
          </a:stretch>
        </p:blipFill>
        <p:spPr>
          <a:xfrm>
            <a:off x="609600" y="2142738"/>
            <a:ext cx="1066800" cy="105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533400"/>
            <a:ext cx="152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মূল্যায়ন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447800"/>
            <a:ext cx="53340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ছবির পাশে </a:t>
            </a:r>
            <a:r>
              <a:rPr lang="bn-BD" sz="3600" dirty="0" smtClean="0"/>
              <a:t>আকৃতিগুলোর </a:t>
            </a:r>
            <a:r>
              <a:rPr lang="bn-BD" sz="3600" dirty="0" smtClean="0"/>
              <a:t>নাম লেখ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2362200"/>
            <a:ext cx="525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4038600"/>
            <a:ext cx="525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5486400"/>
            <a:ext cx="525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295400"/>
            <a:ext cx="23622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বাড়ির কাজ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667000"/>
            <a:ext cx="8001000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বাড়ি থেকে জ্যামিতিক আকৃতিগুলো </a:t>
            </a:r>
          </a:p>
          <a:p>
            <a:pPr algn="ctr"/>
            <a:r>
              <a:rPr lang="bn-BD" sz="5400" dirty="0" smtClean="0"/>
              <a:t>সুন্দর করে এঁকে নিয়ে আসবে ।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8956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সকলকেধন্যবাদ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image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8687" y="4225153"/>
            <a:ext cx="3068375" cy="1740119"/>
          </a:xfrm>
          <a:prstGeom prst="rect">
            <a:avLst/>
          </a:prstGeom>
        </p:spPr>
      </p:pic>
      <p:pic>
        <p:nvPicPr>
          <p:cNvPr id="5" name="Picture 4" descr="image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574872" y="816528"/>
            <a:ext cx="3068375" cy="1740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914400"/>
            <a:ext cx="4419600" cy="110799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0" y="2362200"/>
            <a:ext cx="3422650" cy="646331"/>
          </a:xfrm>
          <a:prstGeom prst="rect">
            <a:avLst/>
          </a:prstGeom>
          <a:solidFill>
            <a:srgbClr val="33CC3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 তাজুল ইসলাম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800" y="3352800"/>
            <a:ext cx="32004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4191000"/>
            <a:ext cx="6248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আছিম কুটিরা সরকারী প্রাথমিক বিদ্যালয়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5257800"/>
            <a:ext cx="17508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ফুলবাড়ীয়া,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5257800"/>
            <a:ext cx="194957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ময়মনসিংহ।</a:t>
            </a:r>
            <a:endParaRPr lang="en-US" dirty="0"/>
          </a:p>
        </p:txBody>
      </p:sp>
      <p:pic>
        <p:nvPicPr>
          <p:cNvPr id="8" name="Picture 7" descr="IMG_20200115_120559_HDR.jpg"/>
          <p:cNvPicPr>
            <a:picLocks noChangeAspect="1"/>
          </p:cNvPicPr>
          <p:nvPr/>
        </p:nvPicPr>
        <p:blipFill>
          <a:blip r:embed="rId2" cstate="print"/>
          <a:srcRect l="25641" t="15385" r="30769" b="46154"/>
          <a:stretch>
            <a:fillRect/>
          </a:stretch>
        </p:blipFill>
        <p:spPr>
          <a:xfrm>
            <a:off x="457200" y="282389"/>
            <a:ext cx="3124200" cy="3675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685800"/>
            <a:ext cx="3048000" cy="830997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09800"/>
            <a:ext cx="2667000" cy="646331"/>
          </a:xfrm>
          <a:prstGeom prst="rect">
            <a:avLst/>
          </a:prstGeom>
          <a:solidFill>
            <a:srgbClr val="33CC33"/>
          </a:solidFill>
        </p:spPr>
        <p:txBody>
          <a:bodyPr wrap="square">
            <a:spAutoFit/>
          </a:bodyPr>
          <a:lstStyle/>
          <a:p>
            <a:pPr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শ্রেণি-        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2য়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2209800"/>
            <a:ext cx="28194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বিষয়-      গণিত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971800"/>
            <a:ext cx="1595309" cy="646331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পাঠ-     ১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3810000"/>
            <a:ext cx="4602542" cy="646331"/>
          </a:xfrm>
          <a:prstGeom prst="rect">
            <a:avLst/>
          </a:prstGeom>
          <a:solidFill>
            <a:srgbClr val="0099FF"/>
          </a:solidFill>
        </p:spPr>
        <p:txBody>
          <a:bodyPr wrap="none">
            <a:spAutoFit/>
          </a:bodyPr>
          <a:lstStyle/>
          <a:p>
            <a:pPr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পাঠ্যাংশঃ--  জ্যামিতিক আকৃতি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4876800"/>
            <a:ext cx="2773516" cy="646331"/>
          </a:xfrm>
          <a:prstGeom prst="rect">
            <a:avLst/>
          </a:prstGeom>
          <a:solidFill>
            <a:srgbClr val="FF6600"/>
          </a:solidFill>
        </p:spPr>
        <p:txBody>
          <a:bodyPr wrap="none">
            <a:spAutoFit/>
          </a:bodyPr>
          <a:lstStyle/>
          <a:p>
            <a:pPr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সময়-   ৩০ মিনিট</a:t>
            </a:r>
          </a:p>
        </p:txBody>
      </p:sp>
      <p:pic>
        <p:nvPicPr>
          <p:cNvPr id="8" name="Picture 7" descr="back-to-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"/>
            <a:ext cx="2743200" cy="1752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0400" y="2971800"/>
            <a:ext cx="2727029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বিষয়বস্তু-জ্যামিতি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57200"/>
            <a:ext cx="2286000" cy="646331"/>
          </a:xfrm>
          <a:prstGeom prst="rect">
            <a:avLst/>
          </a:prstGeom>
          <a:solidFill>
            <a:srgbClr val="CC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447800"/>
            <a:ext cx="7696200" cy="39703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২৭.২.১-চতুর্ভূজ,ত্রিভূজ ও গোলাকার জ্যামিতিক আকৃতিগোলো শনাক্ত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২৭.২.২-চতুর্ভূজ,ত্রিভূজ ও গোলাকার জ্যামিতিক আকৃতিগোলো ব্যবহার করে ছবি আঁকতে পারবে।</a:t>
            </a:r>
          </a:p>
          <a:p>
            <a:pPr>
              <a:buFont typeface="Wingdings" pitchFamily="2" charset="2"/>
              <a:buChar char="v"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371600"/>
            <a:ext cx="40386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নিরাপত্তাবোধ পরিবেশ সৃষ্টি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3886200"/>
            <a:ext cx="34290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 গল্পের মাধ্যমে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505200"/>
            <a:ext cx="5638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গত ক্লাসে আমরা </a:t>
            </a:r>
            <a:r>
              <a:rPr lang="bn-BD" sz="3600" dirty="0" smtClean="0"/>
              <a:t>কী</a:t>
            </a:r>
            <a:r>
              <a:rPr lang="bn-BD" sz="3600" dirty="0" smtClean="0"/>
              <a:t> কী </a:t>
            </a:r>
            <a:r>
              <a:rPr lang="bn-BD" sz="3600" dirty="0" smtClean="0"/>
              <a:t>শিখেছিলাম?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685800"/>
            <a:ext cx="28194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পাঠের পূর্বালোচনা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762000"/>
            <a:ext cx="25146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আজকেরপাঠ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895600"/>
            <a:ext cx="73914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/>
              <a:t>আজকে আমরা জ্যামিতিক আকৃতি সম্পর্কে </a:t>
            </a:r>
            <a:r>
              <a:rPr lang="bn-BD" sz="3600" dirty="0" smtClean="0"/>
              <a:t>জানব।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"/>
            <a:ext cx="48006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চল </a:t>
            </a:r>
            <a:r>
              <a:rPr lang="bn-BD" sz="3600" dirty="0" smtClean="0"/>
              <a:t>আমরা </a:t>
            </a:r>
            <a:r>
              <a:rPr lang="bn-BD" sz="3600" dirty="0" smtClean="0"/>
              <a:t>কিছু ছবি দেখি</a:t>
            </a:r>
            <a:endParaRPr lang="en-US" sz="3600" dirty="0"/>
          </a:p>
        </p:txBody>
      </p:sp>
      <p:pic>
        <p:nvPicPr>
          <p:cNvPr id="3" name="Picture 2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2124075" cy="2152650"/>
          </a:xfrm>
          <a:prstGeom prst="rect">
            <a:avLst/>
          </a:prstGeom>
        </p:spPr>
      </p:pic>
      <p:pic>
        <p:nvPicPr>
          <p:cNvPr id="4" name="Picture 3" descr="images (2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371600"/>
            <a:ext cx="2143125" cy="2143125"/>
          </a:xfrm>
          <a:prstGeom prst="rect">
            <a:avLst/>
          </a:prstGeom>
        </p:spPr>
      </p:pic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419600"/>
            <a:ext cx="24003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5638800" y="4419600"/>
            <a:ext cx="2667000" cy="1524000"/>
          </a:xfrm>
          <a:prstGeom prst="rect">
            <a:avLst/>
          </a:prstGeom>
          <a:noFill/>
          <a:ln w="38100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Triangle 36"/>
          <p:cNvSpPr/>
          <p:nvPr/>
        </p:nvSpPr>
        <p:spPr>
          <a:xfrm>
            <a:off x="1447800" y="3581400"/>
            <a:ext cx="2971800" cy="26670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blackboard.jpg"/>
          <p:cNvPicPr>
            <a:picLocks noChangeAspect="1"/>
          </p:cNvPicPr>
          <p:nvPr/>
        </p:nvPicPr>
        <p:blipFill>
          <a:blip r:embed="rId2" cstate="print"/>
          <a:srcRect l="5405" t="3611" r="2703" b="6104"/>
          <a:stretch>
            <a:fillRect/>
          </a:stretch>
        </p:blipFill>
        <p:spPr>
          <a:xfrm>
            <a:off x="1066800" y="2438400"/>
            <a:ext cx="2590800" cy="1905000"/>
          </a:xfrm>
          <a:prstGeom prst="rect">
            <a:avLst/>
          </a:prstGeom>
        </p:spPr>
      </p:pic>
      <p:sp>
        <p:nvSpPr>
          <p:cNvPr id="39" name="Isosceles Triangle 38"/>
          <p:cNvSpPr/>
          <p:nvPr/>
        </p:nvSpPr>
        <p:spPr>
          <a:xfrm>
            <a:off x="3200400" y="4191000"/>
            <a:ext cx="2590800" cy="2362200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438400" y="990600"/>
            <a:ext cx="48006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চল আমরা নিচের ছবিগুলো দেখি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5715000" y="2362200"/>
            <a:ext cx="21336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9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193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Tajul Islam</dc:creator>
  <cp:lastModifiedBy>user</cp:lastModifiedBy>
  <cp:revision>36</cp:revision>
  <dcterms:created xsi:type="dcterms:W3CDTF">2006-08-16T00:00:00Z</dcterms:created>
  <dcterms:modified xsi:type="dcterms:W3CDTF">2020-04-19T15:04:37Z</dcterms:modified>
</cp:coreProperties>
</file>