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13" r:id="rId2"/>
    <p:sldId id="414" r:id="rId3"/>
    <p:sldId id="409" r:id="rId4"/>
    <p:sldId id="410" r:id="rId5"/>
    <p:sldId id="376" r:id="rId6"/>
    <p:sldId id="412" r:id="rId7"/>
    <p:sldId id="404" r:id="rId8"/>
    <p:sldId id="405" r:id="rId9"/>
    <p:sldId id="406" r:id="rId10"/>
    <p:sldId id="415" r:id="rId11"/>
    <p:sldId id="416" r:id="rId12"/>
    <p:sldId id="388" r:id="rId13"/>
    <p:sldId id="407" r:id="rId14"/>
    <p:sldId id="381" r:id="rId15"/>
    <p:sldId id="382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FFCC"/>
    <a:srgbClr val="07C52B"/>
    <a:srgbClr val="000099"/>
    <a:srgbClr val="CC3399"/>
    <a:srgbClr val="FF3399"/>
    <a:srgbClr val="F93396"/>
    <a:srgbClr val="0000CC"/>
    <a:srgbClr val="2B07C5"/>
    <a:srgbClr val="F04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B966D-E2DC-4AB2-9366-A65A23C1E86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679A1-0226-4E49-98EC-1F2B43474F94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/>
            </a:rPr>
            <a:t>শিশু </a:t>
          </a:r>
          <a:endParaRPr lang="en-US" sz="2000" dirty="0">
            <a:solidFill>
              <a:schemeClr val="tx1"/>
            </a:solidFill>
            <a:latin typeface="NikoshBAN" panose="02000000000000000000"/>
          </a:endParaRPr>
        </a:p>
      </dgm:t>
    </dgm:pt>
    <dgm:pt modelId="{B00A19AC-10CA-46B6-A3B5-EBCBDB113658}" type="parTrans" cxnId="{D8112494-821F-4BAF-B6D2-B0BEA7BD691E}">
      <dgm:prSet/>
      <dgm:spPr/>
      <dgm:t>
        <a:bodyPr/>
        <a:lstStyle/>
        <a:p>
          <a:endParaRPr lang="en-US"/>
        </a:p>
      </dgm:t>
    </dgm:pt>
    <dgm:pt modelId="{1F6387E0-BCE9-45F8-BA48-A9382F155E19}" type="sibTrans" cxnId="{D8112494-821F-4BAF-B6D2-B0BEA7BD691E}">
      <dgm:prSet/>
      <dgm:spPr/>
      <dgm:t>
        <a:bodyPr/>
        <a:lstStyle/>
        <a:p>
          <a:endParaRPr lang="en-US"/>
        </a:p>
      </dgm:t>
    </dgm:pt>
    <dgm:pt modelId="{66771BA7-396C-489B-9DEA-7600D3462B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শৈশবকাল  </a:t>
          </a:r>
          <a:endParaRPr lang="en-US" sz="2000" dirty="0">
            <a:solidFill>
              <a:schemeClr val="tx1"/>
            </a:solidFill>
          </a:endParaRPr>
        </a:p>
      </dgm:t>
    </dgm:pt>
    <dgm:pt modelId="{96C0CC6D-C11A-41F1-AA59-03E5FF59AFCA}" type="parTrans" cxnId="{4D7A5AF7-86F5-4ADF-B925-BECC4D787F30}">
      <dgm:prSet/>
      <dgm:spPr/>
      <dgm:t>
        <a:bodyPr/>
        <a:lstStyle/>
        <a:p>
          <a:endParaRPr lang="en-US"/>
        </a:p>
      </dgm:t>
    </dgm:pt>
    <dgm:pt modelId="{E8627CEA-0D0F-4EC1-B0DF-443F4B88CE58}" type="sibTrans" cxnId="{4D7A5AF7-86F5-4ADF-B925-BECC4D787F30}">
      <dgm:prSet/>
      <dgm:spPr/>
      <dgm:t>
        <a:bodyPr/>
        <a:lstStyle/>
        <a:p>
          <a:endParaRPr lang="en-US"/>
        </a:p>
      </dgm:t>
    </dgm:pt>
    <dgm:pt modelId="{6820EF8C-BB65-407C-B077-E4BCAC4C0CC4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</a:rPr>
            <a:t>কৈশোর বা বয়ঃসন্ধিকাল </a:t>
          </a:r>
          <a:endParaRPr lang="en-US" sz="1600" b="1" dirty="0">
            <a:solidFill>
              <a:schemeClr val="tx1"/>
            </a:solidFill>
          </a:endParaRPr>
        </a:p>
      </dgm:t>
    </dgm:pt>
    <dgm:pt modelId="{A6BA1194-9F1B-439D-AC60-936FFBEF547D}" type="parTrans" cxnId="{02470699-E136-49C1-8546-725FDF0AD423}">
      <dgm:prSet/>
      <dgm:spPr/>
      <dgm:t>
        <a:bodyPr/>
        <a:lstStyle/>
        <a:p>
          <a:endParaRPr lang="en-US"/>
        </a:p>
      </dgm:t>
    </dgm:pt>
    <dgm:pt modelId="{3C438D19-22BE-484A-B0AE-18BFDE6EEBFD}" type="sibTrans" cxnId="{02470699-E136-49C1-8546-725FDF0AD423}">
      <dgm:prSet/>
      <dgm:spPr/>
      <dgm:t>
        <a:bodyPr/>
        <a:lstStyle/>
        <a:p>
          <a:endParaRPr lang="en-US"/>
        </a:p>
      </dgm:t>
    </dgm:pt>
    <dgm:pt modelId="{6C7630F5-6AE9-4ED8-A1A0-A2D1CEFBF9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যৌবনকাল  </a:t>
          </a:r>
          <a:endParaRPr lang="en-US" sz="2000" dirty="0">
            <a:solidFill>
              <a:schemeClr val="tx1"/>
            </a:solidFill>
          </a:endParaRPr>
        </a:p>
      </dgm:t>
    </dgm:pt>
    <dgm:pt modelId="{6919F67B-9B23-478C-8DFE-B8A9F3C5F770}" type="parTrans" cxnId="{53E53C0B-ED0C-40B1-B4DE-9BE565F75821}">
      <dgm:prSet/>
      <dgm:spPr/>
      <dgm:t>
        <a:bodyPr/>
        <a:lstStyle/>
        <a:p>
          <a:endParaRPr lang="en-US"/>
        </a:p>
      </dgm:t>
    </dgm:pt>
    <dgm:pt modelId="{3A515993-286B-497A-A512-31C0A40AC653}" type="sibTrans" cxnId="{53E53C0B-ED0C-40B1-B4DE-9BE565F75821}">
      <dgm:prSet/>
      <dgm:spPr/>
      <dgm:t>
        <a:bodyPr/>
        <a:lstStyle/>
        <a:p>
          <a:endParaRPr lang="en-US"/>
        </a:p>
      </dgm:t>
    </dgm:pt>
    <dgm:pt modelId="{AA8240F8-88D3-4B08-B42B-8A9574A56177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বৃদ্ধকাল  </a:t>
          </a:r>
          <a:endParaRPr lang="en-US" sz="2000" dirty="0">
            <a:solidFill>
              <a:schemeClr val="tx1"/>
            </a:solidFill>
          </a:endParaRPr>
        </a:p>
      </dgm:t>
    </dgm:pt>
    <dgm:pt modelId="{E7E1EE52-002A-4725-8E49-E184274BE28C}" type="parTrans" cxnId="{B271D149-BFC1-429C-B645-E9D30094CF45}">
      <dgm:prSet/>
      <dgm:spPr/>
      <dgm:t>
        <a:bodyPr/>
        <a:lstStyle/>
        <a:p>
          <a:endParaRPr lang="en-US"/>
        </a:p>
      </dgm:t>
    </dgm:pt>
    <dgm:pt modelId="{5DAFA600-7E21-44F5-998C-B93EF4602F07}" type="sibTrans" cxnId="{B271D149-BFC1-429C-B645-E9D30094CF45}">
      <dgm:prSet/>
      <dgm:spPr/>
      <dgm:t>
        <a:bodyPr/>
        <a:lstStyle/>
        <a:p>
          <a:endParaRPr lang="en-US"/>
        </a:p>
      </dgm:t>
    </dgm:pt>
    <dgm:pt modelId="{DA4E2DA7-3B35-4B3C-8DD0-AD1D1C200D0D}" type="pres">
      <dgm:prSet presAssocID="{BA8B966D-E2DC-4AB2-9366-A65A23C1E8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CF53C-07E6-458E-ACDF-7008AB3DC0D0}" type="pres">
      <dgm:prSet presAssocID="{D29679A1-0226-4E49-98EC-1F2B43474F94}" presName="compNode" presStyleCnt="0"/>
      <dgm:spPr/>
    </dgm:pt>
    <dgm:pt modelId="{3A3F22D4-1FF8-4F71-B886-5D316C3F4BAA}" type="pres">
      <dgm:prSet presAssocID="{D29679A1-0226-4E49-98EC-1F2B43474F94}" presName="noGeometry" presStyleCnt="0"/>
      <dgm:spPr/>
    </dgm:pt>
    <dgm:pt modelId="{C299E358-E48B-4A42-B5D6-D598D62BEBCC}" type="pres">
      <dgm:prSet presAssocID="{D29679A1-0226-4E49-98EC-1F2B43474F94}" presName="childTextVisible" presStyleLbl="bgAccFollowNode1" presStyleIdx="0" presStyleCnt="5" custScaleX="26844" custScaleY="54641" custLinFactNeighborX="-45472" custLinFactNeighborY="-1988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D0B2816-2C8E-4835-ADEE-BFD6E450434B}" type="pres">
      <dgm:prSet presAssocID="{D29679A1-0226-4E49-98EC-1F2B43474F94}" presName="childTextHidden" presStyleLbl="bgAccFollowNode1" presStyleIdx="0" presStyleCnt="5"/>
      <dgm:spPr/>
    </dgm:pt>
    <dgm:pt modelId="{0744A211-FB2B-4101-A41B-DEB4D469DC4C}" type="pres">
      <dgm:prSet presAssocID="{D29679A1-0226-4E49-98EC-1F2B43474F94}" presName="parentText" presStyleLbl="node1" presStyleIdx="0" presStyleCnt="5" custScaleX="149651" custScaleY="123643" custLinFactNeighborX="35139" custLinFactNeighborY="-128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8EBA-8959-44D6-A2B6-270346B5D5F1}" type="pres">
      <dgm:prSet presAssocID="{D29679A1-0226-4E49-98EC-1F2B43474F94}" presName="aSpace" presStyleCnt="0"/>
      <dgm:spPr/>
    </dgm:pt>
    <dgm:pt modelId="{3B742B57-1320-4107-90D7-9A6AFC939E32}" type="pres">
      <dgm:prSet presAssocID="{66771BA7-396C-489B-9DEA-7600D3462B7B}" presName="compNode" presStyleCnt="0"/>
      <dgm:spPr/>
    </dgm:pt>
    <dgm:pt modelId="{8D177729-651B-4FB6-AD89-53BF20535193}" type="pres">
      <dgm:prSet presAssocID="{66771BA7-396C-489B-9DEA-7600D3462B7B}" presName="noGeometry" presStyleCnt="0"/>
      <dgm:spPr/>
    </dgm:pt>
    <dgm:pt modelId="{902EBBCE-9A2A-4E4C-A589-2E6FE5E949F5}" type="pres">
      <dgm:prSet presAssocID="{66771BA7-396C-489B-9DEA-7600D3462B7B}" presName="childTextVisible" presStyleLbl="bgAccFollowNode1" presStyleIdx="1" presStyleCnt="5" custScaleX="65274" custScaleY="32495" custLinFactX="-20852" custLinFactNeighborX="-100000" custLinFactNeighborY="-5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469F-7BF1-4B9C-95EF-CEB3443965E0}" type="pres">
      <dgm:prSet presAssocID="{66771BA7-396C-489B-9DEA-7600D3462B7B}" presName="childTextHidden" presStyleLbl="bgAccFollowNode1" presStyleIdx="1" presStyleCnt="5"/>
      <dgm:spPr/>
    </dgm:pt>
    <dgm:pt modelId="{90802243-1400-489E-866C-484EE49F37DF}" type="pres">
      <dgm:prSet presAssocID="{66771BA7-396C-489B-9DEA-7600D3462B7B}" presName="parentText" presStyleLbl="node1" presStyleIdx="1" presStyleCnt="5" custScaleX="208524" custScaleY="112552" custLinFactNeighborX="21716" custLinFactNeighborY="-9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765C7-4F76-4935-A97F-47731D0662C9}" type="pres">
      <dgm:prSet presAssocID="{66771BA7-396C-489B-9DEA-7600D3462B7B}" presName="aSpace" presStyleCnt="0"/>
      <dgm:spPr/>
    </dgm:pt>
    <dgm:pt modelId="{A32F04BA-C2E4-4655-8F11-85955B58ABE7}" type="pres">
      <dgm:prSet presAssocID="{6820EF8C-BB65-407C-B077-E4BCAC4C0CC4}" presName="compNode" presStyleCnt="0"/>
      <dgm:spPr/>
    </dgm:pt>
    <dgm:pt modelId="{AD272000-39AB-4CB6-A667-0131831EE39A}" type="pres">
      <dgm:prSet presAssocID="{6820EF8C-BB65-407C-B077-E4BCAC4C0CC4}" presName="noGeometry" presStyleCnt="0"/>
      <dgm:spPr/>
    </dgm:pt>
    <dgm:pt modelId="{C2BE4760-F580-4C82-9F75-74064443A37A}" type="pres">
      <dgm:prSet presAssocID="{6820EF8C-BB65-407C-B077-E4BCAC4C0CC4}" presName="childTextVisible" presStyleLbl="bgAccFollowNode1" presStyleIdx="2" presStyleCnt="5" custScaleX="64327" custScaleY="35133" custLinFactX="-14129" custLinFactNeighborX="-100000" custLinFactNeighborY="-4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17DC1-B814-42EB-989E-398983DEE665}" type="pres">
      <dgm:prSet presAssocID="{6820EF8C-BB65-407C-B077-E4BCAC4C0CC4}" presName="childTextHidden" presStyleLbl="bgAccFollowNode1" presStyleIdx="2" presStyleCnt="5"/>
      <dgm:spPr/>
    </dgm:pt>
    <dgm:pt modelId="{2151A343-F867-493A-B86A-5E7B028D8947}" type="pres">
      <dgm:prSet presAssocID="{6820EF8C-BB65-407C-B077-E4BCAC4C0CC4}" presName="parentText" presStyleLbl="node1" presStyleIdx="2" presStyleCnt="5" custScaleX="225646" custScaleY="120832" custLinFactNeighborX="48018" custLinFactNeighborY="-13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B6295-A849-4142-A45D-157D2A7BBD0D}" type="pres">
      <dgm:prSet presAssocID="{6820EF8C-BB65-407C-B077-E4BCAC4C0CC4}" presName="aSpace" presStyleCnt="0"/>
      <dgm:spPr/>
    </dgm:pt>
    <dgm:pt modelId="{AA18146E-63EF-404C-BF49-DB501C8EA409}" type="pres">
      <dgm:prSet presAssocID="{6C7630F5-6AE9-4ED8-A1A0-A2D1CEFBF97B}" presName="compNode" presStyleCnt="0"/>
      <dgm:spPr/>
    </dgm:pt>
    <dgm:pt modelId="{B94EE29E-D014-4F47-9D73-2BB63C5256F9}" type="pres">
      <dgm:prSet presAssocID="{6C7630F5-6AE9-4ED8-A1A0-A2D1CEFBF97B}" presName="noGeometry" presStyleCnt="0"/>
      <dgm:spPr/>
    </dgm:pt>
    <dgm:pt modelId="{A9BF25C2-BAC2-43DD-85D3-8579CC2CF836}" type="pres">
      <dgm:prSet presAssocID="{6C7630F5-6AE9-4ED8-A1A0-A2D1CEFBF97B}" presName="childTextVisible" presStyleLbl="bgAccFollowNode1" presStyleIdx="3" presStyleCnt="5" custScaleX="60873" custScaleY="29939" custLinFactX="-2179" custLinFactNeighborX="-100000" custLinFactNeighborY="-4899">
        <dgm:presLayoutVars>
          <dgm:bulletEnabled val="1"/>
        </dgm:presLayoutVars>
      </dgm:prSet>
      <dgm:spPr/>
    </dgm:pt>
    <dgm:pt modelId="{45B26829-01DC-4D3F-A0D6-26DE40E7F202}" type="pres">
      <dgm:prSet presAssocID="{6C7630F5-6AE9-4ED8-A1A0-A2D1CEFBF97B}" presName="childTextHidden" presStyleLbl="bgAccFollowNode1" presStyleIdx="3" presStyleCnt="5"/>
      <dgm:spPr/>
    </dgm:pt>
    <dgm:pt modelId="{B85797F2-9955-48FF-AC64-88E923A66FE6}" type="pres">
      <dgm:prSet presAssocID="{6C7630F5-6AE9-4ED8-A1A0-A2D1CEFBF97B}" presName="parentText" presStyleLbl="node1" presStyleIdx="3" presStyleCnt="5" custScaleX="218955" custScaleY="122817" custLinFactNeighborX="61918" custLinFactNeighborY="-12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14E72-4687-4797-A80A-4914B3703F1C}" type="pres">
      <dgm:prSet presAssocID="{6C7630F5-6AE9-4ED8-A1A0-A2D1CEFBF97B}" presName="aSpace" presStyleCnt="0"/>
      <dgm:spPr/>
    </dgm:pt>
    <dgm:pt modelId="{97C355F8-11AD-48DD-9634-07D74D2A2804}" type="pres">
      <dgm:prSet presAssocID="{AA8240F8-88D3-4B08-B42B-8A9574A56177}" presName="compNode" presStyleCnt="0"/>
      <dgm:spPr/>
    </dgm:pt>
    <dgm:pt modelId="{D7900BE2-85F2-4F58-A293-6983361FFA75}" type="pres">
      <dgm:prSet presAssocID="{AA8240F8-88D3-4B08-B42B-8A9574A56177}" presName="noGeometry" presStyleCnt="0"/>
      <dgm:spPr/>
    </dgm:pt>
    <dgm:pt modelId="{FF5F86D0-EEBA-4B98-B8A3-CDE9D74196A5}" type="pres">
      <dgm:prSet presAssocID="{AA8240F8-88D3-4B08-B42B-8A9574A56177}" presName="childTextVisible" presStyleLbl="bgAccFollowNode1" presStyleIdx="4" presStyleCnt="5" custScaleX="63214" custScaleY="31649" custLinFactNeighborX="-92834" custLinFactNeighborY="-3476">
        <dgm:presLayoutVars>
          <dgm:bulletEnabled val="1"/>
        </dgm:presLayoutVars>
      </dgm:prSet>
      <dgm:spPr/>
    </dgm:pt>
    <dgm:pt modelId="{0EEF35C5-C300-4CEE-BE0A-7600D7472BE9}" type="pres">
      <dgm:prSet presAssocID="{AA8240F8-88D3-4B08-B42B-8A9574A56177}" presName="childTextHidden" presStyleLbl="bgAccFollowNode1" presStyleIdx="4" presStyleCnt="5"/>
      <dgm:spPr/>
    </dgm:pt>
    <dgm:pt modelId="{70792B3E-3CD7-4BD0-97A2-42173832A64C}" type="pres">
      <dgm:prSet presAssocID="{AA8240F8-88D3-4B08-B42B-8A9574A56177}" presName="parentText" presStyleLbl="node1" presStyleIdx="4" presStyleCnt="5" custScaleX="214189" custScaleY="121170" custLinFactNeighborX="68123" custLinFactNeighborY="-135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A5AF7-86F5-4ADF-B925-BECC4D787F30}" srcId="{BA8B966D-E2DC-4AB2-9366-A65A23C1E865}" destId="{66771BA7-396C-489B-9DEA-7600D3462B7B}" srcOrd="1" destOrd="0" parTransId="{96C0CC6D-C11A-41F1-AA59-03E5FF59AFCA}" sibTransId="{E8627CEA-0D0F-4EC1-B0DF-443F4B88CE58}"/>
    <dgm:cxn modelId="{D8112494-821F-4BAF-B6D2-B0BEA7BD691E}" srcId="{BA8B966D-E2DC-4AB2-9366-A65A23C1E865}" destId="{D29679A1-0226-4E49-98EC-1F2B43474F94}" srcOrd="0" destOrd="0" parTransId="{B00A19AC-10CA-46B6-A3B5-EBCBDB113658}" sibTransId="{1F6387E0-BCE9-45F8-BA48-A9382F155E19}"/>
    <dgm:cxn modelId="{7FA2CA16-2776-4464-83B9-CA94B9D8D5AA}" type="presOf" srcId="{D29679A1-0226-4E49-98EC-1F2B43474F94}" destId="{0744A211-FB2B-4101-A41B-DEB4D469DC4C}" srcOrd="0" destOrd="0" presId="urn:microsoft.com/office/officeart/2005/8/layout/hProcess6"/>
    <dgm:cxn modelId="{EC5F07E3-53B9-45CD-A207-7C8BAE4B52F6}" type="presOf" srcId="{AA8240F8-88D3-4B08-B42B-8A9574A56177}" destId="{70792B3E-3CD7-4BD0-97A2-42173832A64C}" srcOrd="0" destOrd="0" presId="urn:microsoft.com/office/officeart/2005/8/layout/hProcess6"/>
    <dgm:cxn modelId="{5A40AD12-B97D-47EA-9905-7BE498D071F9}" type="presOf" srcId="{BA8B966D-E2DC-4AB2-9366-A65A23C1E865}" destId="{DA4E2DA7-3B35-4B3C-8DD0-AD1D1C200D0D}" srcOrd="0" destOrd="0" presId="urn:microsoft.com/office/officeart/2005/8/layout/hProcess6"/>
    <dgm:cxn modelId="{A22AED79-CC12-48C3-999D-225BF562107E}" type="presOf" srcId="{6C7630F5-6AE9-4ED8-A1A0-A2D1CEFBF97B}" destId="{B85797F2-9955-48FF-AC64-88E923A66FE6}" srcOrd="0" destOrd="0" presId="urn:microsoft.com/office/officeart/2005/8/layout/hProcess6"/>
    <dgm:cxn modelId="{6F681719-9785-444F-A5BD-2D04EB5ACAE2}" type="presOf" srcId="{6820EF8C-BB65-407C-B077-E4BCAC4C0CC4}" destId="{2151A343-F867-493A-B86A-5E7B028D8947}" srcOrd="0" destOrd="0" presId="urn:microsoft.com/office/officeart/2005/8/layout/hProcess6"/>
    <dgm:cxn modelId="{02470699-E136-49C1-8546-725FDF0AD423}" srcId="{BA8B966D-E2DC-4AB2-9366-A65A23C1E865}" destId="{6820EF8C-BB65-407C-B077-E4BCAC4C0CC4}" srcOrd="2" destOrd="0" parTransId="{A6BA1194-9F1B-439D-AC60-936FFBEF547D}" sibTransId="{3C438D19-22BE-484A-B0AE-18BFDE6EEBFD}"/>
    <dgm:cxn modelId="{05BB6D21-7AEC-4B8D-9D3E-2B2F8D18EA50}" type="presOf" srcId="{66771BA7-396C-489B-9DEA-7600D3462B7B}" destId="{90802243-1400-489E-866C-484EE49F37DF}" srcOrd="0" destOrd="0" presId="urn:microsoft.com/office/officeart/2005/8/layout/hProcess6"/>
    <dgm:cxn modelId="{B271D149-BFC1-429C-B645-E9D30094CF45}" srcId="{BA8B966D-E2DC-4AB2-9366-A65A23C1E865}" destId="{AA8240F8-88D3-4B08-B42B-8A9574A56177}" srcOrd="4" destOrd="0" parTransId="{E7E1EE52-002A-4725-8E49-E184274BE28C}" sibTransId="{5DAFA600-7E21-44F5-998C-B93EF4602F07}"/>
    <dgm:cxn modelId="{53E53C0B-ED0C-40B1-B4DE-9BE565F75821}" srcId="{BA8B966D-E2DC-4AB2-9366-A65A23C1E865}" destId="{6C7630F5-6AE9-4ED8-A1A0-A2D1CEFBF97B}" srcOrd="3" destOrd="0" parTransId="{6919F67B-9B23-478C-8DFE-B8A9F3C5F770}" sibTransId="{3A515993-286B-497A-A512-31C0A40AC653}"/>
    <dgm:cxn modelId="{02F5F2ED-B65D-421C-92A3-CEBEAAA91D52}" type="presParOf" srcId="{DA4E2DA7-3B35-4B3C-8DD0-AD1D1C200D0D}" destId="{94FCF53C-07E6-458E-ACDF-7008AB3DC0D0}" srcOrd="0" destOrd="0" presId="urn:microsoft.com/office/officeart/2005/8/layout/hProcess6"/>
    <dgm:cxn modelId="{5C2E5A71-068C-4C3E-87B8-5F23E55FA14B}" type="presParOf" srcId="{94FCF53C-07E6-458E-ACDF-7008AB3DC0D0}" destId="{3A3F22D4-1FF8-4F71-B886-5D316C3F4BAA}" srcOrd="0" destOrd="0" presId="urn:microsoft.com/office/officeart/2005/8/layout/hProcess6"/>
    <dgm:cxn modelId="{30EC4A29-6A39-4BDC-8823-6155D786CEB3}" type="presParOf" srcId="{94FCF53C-07E6-458E-ACDF-7008AB3DC0D0}" destId="{C299E358-E48B-4A42-B5D6-D598D62BEBCC}" srcOrd="1" destOrd="0" presId="urn:microsoft.com/office/officeart/2005/8/layout/hProcess6"/>
    <dgm:cxn modelId="{3FAF9EAA-A25D-4B6D-B1AF-EAD152C9EEEE}" type="presParOf" srcId="{94FCF53C-07E6-458E-ACDF-7008AB3DC0D0}" destId="{6D0B2816-2C8E-4835-ADEE-BFD6E450434B}" srcOrd="2" destOrd="0" presId="urn:microsoft.com/office/officeart/2005/8/layout/hProcess6"/>
    <dgm:cxn modelId="{EB121009-E816-4A75-AB8A-F571C5BCB194}" type="presParOf" srcId="{94FCF53C-07E6-458E-ACDF-7008AB3DC0D0}" destId="{0744A211-FB2B-4101-A41B-DEB4D469DC4C}" srcOrd="3" destOrd="0" presId="urn:microsoft.com/office/officeart/2005/8/layout/hProcess6"/>
    <dgm:cxn modelId="{5800073B-9605-4962-BADC-C2444558A257}" type="presParOf" srcId="{DA4E2DA7-3B35-4B3C-8DD0-AD1D1C200D0D}" destId="{E6248EBA-8959-44D6-A2B6-270346B5D5F1}" srcOrd="1" destOrd="0" presId="urn:microsoft.com/office/officeart/2005/8/layout/hProcess6"/>
    <dgm:cxn modelId="{62CF6CA1-B64A-474B-B91C-0769F3D00144}" type="presParOf" srcId="{DA4E2DA7-3B35-4B3C-8DD0-AD1D1C200D0D}" destId="{3B742B57-1320-4107-90D7-9A6AFC939E32}" srcOrd="2" destOrd="0" presId="urn:microsoft.com/office/officeart/2005/8/layout/hProcess6"/>
    <dgm:cxn modelId="{96F3A3C4-EB9C-4E58-835A-EF906D5C1B62}" type="presParOf" srcId="{3B742B57-1320-4107-90D7-9A6AFC939E32}" destId="{8D177729-651B-4FB6-AD89-53BF20535193}" srcOrd="0" destOrd="0" presId="urn:microsoft.com/office/officeart/2005/8/layout/hProcess6"/>
    <dgm:cxn modelId="{502C901A-2B32-4423-AD45-5EDDA820EE00}" type="presParOf" srcId="{3B742B57-1320-4107-90D7-9A6AFC939E32}" destId="{902EBBCE-9A2A-4E4C-A589-2E6FE5E949F5}" srcOrd="1" destOrd="0" presId="urn:microsoft.com/office/officeart/2005/8/layout/hProcess6"/>
    <dgm:cxn modelId="{58C41FBA-9D6E-40A6-8048-39AE6ACBB9C4}" type="presParOf" srcId="{3B742B57-1320-4107-90D7-9A6AFC939E32}" destId="{7DAE469F-7BF1-4B9C-95EF-CEB3443965E0}" srcOrd="2" destOrd="0" presId="urn:microsoft.com/office/officeart/2005/8/layout/hProcess6"/>
    <dgm:cxn modelId="{9DFE862E-02DF-468C-970D-30A6FD0AEC8F}" type="presParOf" srcId="{3B742B57-1320-4107-90D7-9A6AFC939E32}" destId="{90802243-1400-489E-866C-484EE49F37DF}" srcOrd="3" destOrd="0" presId="urn:microsoft.com/office/officeart/2005/8/layout/hProcess6"/>
    <dgm:cxn modelId="{CB753A35-4302-45C8-BE18-BD528B4D56D7}" type="presParOf" srcId="{DA4E2DA7-3B35-4B3C-8DD0-AD1D1C200D0D}" destId="{678765C7-4F76-4935-A97F-47731D0662C9}" srcOrd="3" destOrd="0" presId="urn:microsoft.com/office/officeart/2005/8/layout/hProcess6"/>
    <dgm:cxn modelId="{0A735912-BBA1-4076-8B25-7C352A5407D3}" type="presParOf" srcId="{DA4E2DA7-3B35-4B3C-8DD0-AD1D1C200D0D}" destId="{A32F04BA-C2E4-4655-8F11-85955B58ABE7}" srcOrd="4" destOrd="0" presId="urn:microsoft.com/office/officeart/2005/8/layout/hProcess6"/>
    <dgm:cxn modelId="{17253739-78CE-4A4F-B5E1-3231A1C3AE98}" type="presParOf" srcId="{A32F04BA-C2E4-4655-8F11-85955B58ABE7}" destId="{AD272000-39AB-4CB6-A667-0131831EE39A}" srcOrd="0" destOrd="0" presId="urn:microsoft.com/office/officeart/2005/8/layout/hProcess6"/>
    <dgm:cxn modelId="{4B86128C-302A-4D47-9EBA-05D2E55B75C2}" type="presParOf" srcId="{A32F04BA-C2E4-4655-8F11-85955B58ABE7}" destId="{C2BE4760-F580-4C82-9F75-74064443A37A}" srcOrd="1" destOrd="0" presId="urn:microsoft.com/office/officeart/2005/8/layout/hProcess6"/>
    <dgm:cxn modelId="{DC9BB13F-467B-4DD9-BADE-9E84B2BEE899}" type="presParOf" srcId="{A32F04BA-C2E4-4655-8F11-85955B58ABE7}" destId="{41117DC1-B814-42EB-989E-398983DEE665}" srcOrd="2" destOrd="0" presId="urn:microsoft.com/office/officeart/2005/8/layout/hProcess6"/>
    <dgm:cxn modelId="{900FFE77-143B-4C73-8BC8-8C1CA433DEC8}" type="presParOf" srcId="{A32F04BA-C2E4-4655-8F11-85955B58ABE7}" destId="{2151A343-F867-493A-B86A-5E7B028D8947}" srcOrd="3" destOrd="0" presId="urn:microsoft.com/office/officeart/2005/8/layout/hProcess6"/>
    <dgm:cxn modelId="{24A4482C-6BD3-4D5D-8FBA-070D69321A37}" type="presParOf" srcId="{DA4E2DA7-3B35-4B3C-8DD0-AD1D1C200D0D}" destId="{9F8B6295-A849-4142-A45D-157D2A7BBD0D}" srcOrd="5" destOrd="0" presId="urn:microsoft.com/office/officeart/2005/8/layout/hProcess6"/>
    <dgm:cxn modelId="{2ECCC583-903C-45D6-B156-858C5BBE213F}" type="presParOf" srcId="{DA4E2DA7-3B35-4B3C-8DD0-AD1D1C200D0D}" destId="{AA18146E-63EF-404C-BF49-DB501C8EA409}" srcOrd="6" destOrd="0" presId="urn:microsoft.com/office/officeart/2005/8/layout/hProcess6"/>
    <dgm:cxn modelId="{56EBE4EE-2F1C-43A6-8C79-104E7B899FB3}" type="presParOf" srcId="{AA18146E-63EF-404C-BF49-DB501C8EA409}" destId="{B94EE29E-D014-4F47-9D73-2BB63C5256F9}" srcOrd="0" destOrd="0" presId="urn:microsoft.com/office/officeart/2005/8/layout/hProcess6"/>
    <dgm:cxn modelId="{B912C329-D299-458F-8B0C-D4EDB2BCC2CD}" type="presParOf" srcId="{AA18146E-63EF-404C-BF49-DB501C8EA409}" destId="{A9BF25C2-BAC2-43DD-85D3-8579CC2CF836}" srcOrd="1" destOrd="0" presId="urn:microsoft.com/office/officeart/2005/8/layout/hProcess6"/>
    <dgm:cxn modelId="{4C82EA64-983A-4C49-AABD-E5CB76E91D76}" type="presParOf" srcId="{AA18146E-63EF-404C-BF49-DB501C8EA409}" destId="{45B26829-01DC-4D3F-A0D6-26DE40E7F202}" srcOrd="2" destOrd="0" presId="urn:microsoft.com/office/officeart/2005/8/layout/hProcess6"/>
    <dgm:cxn modelId="{481C88EE-B2B9-4998-B51C-6C9FE485CE58}" type="presParOf" srcId="{AA18146E-63EF-404C-BF49-DB501C8EA409}" destId="{B85797F2-9955-48FF-AC64-88E923A66FE6}" srcOrd="3" destOrd="0" presId="urn:microsoft.com/office/officeart/2005/8/layout/hProcess6"/>
    <dgm:cxn modelId="{4235415E-ED3F-49D1-8C8F-56A6949D2991}" type="presParOf" srcId="{DA4E2DA7-3B35-4B3C-8DD0-AD1D1C200D0D}" destId="{D1314E72-4687-4797-A80A-4914B3703F1C}" srcOrd="7" destOrd="0" presId="urn:microsoft.com/office/officeart/2005/8/layout/hProcess6"/>
    <dgm:cxn modelId="{25962732-CD94-4C1F-9CEB-6DC63C2CE38D}" type="presParOf" srcId="{DA4E2DA7-3B35-4B3C-8DD0-AD1D1C200D0D}" destId="{97C355F8-11AD-48DD-9634-07D74D2A2804}" srcOrd="8" destOrd="0" presId="urn:microsoft.com/office/officeart/2005/8/layout/hProcess6"/>
    <dgm:cxn modelId="{9B586285-157F-4092-BFC4-D22DA12E8B3A}" type="presParOf" srcId="{97C355F8-11AD-48DD-9634-07D74D2A2804}" destId="{D7900BE2-85F2-4F58-A293-6983361FFA75}" srcOrd="0" destOrd="0" presId="urn:microsoft.com/office/officeart/2005/8/layout/hProcess6"/>
    <dgm:cxn modelId="{88E80228-42B6-4ACA-B9A8-BCE4115720A3}" type="presParOf" srcId="{97C355F8-11AD-48DD-9634-07D74D2A2804}" destId="{FF5F86D0-EEBA-4B98-B8A3-CDE9D74196A5}" srcOrd="1" destOrd="0" presId="urn:microsoft.com/office/officeart/2005/8/layout/hProcess6"/>
    <dgm:cxn modelId="{E3418F99-0880-425C-BA87-8C3C9E26568B}" type="presParOf" srcId="{97C355F8-11AD-48DD-9634-07D74D2A2804}" destId="{0EEF35C5-C300-4CEE-BE0A-7600D7472BE9}" srcOrd="2" destOrd="0" presId="urn:microsoft.com/office/officeart/2005/8/layout/hProcess6"/>
    <dgm:cxn modelId="{969F210D-BCC2-40E1-BD55-39EBF7E5A4BD}" type="presParOf" srcId="{97C355F8-11AD-48DD-9634-07D74D2A2804}" destId="{70792B3E-3CD7-4BD0-97A2-42173832A64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B966D-E2DC-4AB2-9366-A65A23C1E86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679A1-0226-4E49-98EC-1F2B43474F94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  <a:latin typeface="NikoshBAN" panose="02000000000000000000"/>
            </a:rPr>
            <a:t>শিশু </a:t>
          </a:r>
          <a:endParaRPr lang="en-US" sz="2000" dirty="0">
            <a:solidFill>
              <a:schemeClr val="tx1"/>
            </a:solidFill>
            <a:latin typeface="NikoshBAN" panose="02000000000000000000"/>
          </a:endParaRPr>
        </a:p>
      </dgm:t>
    </dgm:pt>
    <dgm:pt modelId="{B00A19AC-10CA-46B6-A3B5-EBCBDB113658}" type="parTrans" cxnId="{D8112494-821F-4BAF-B6D2-B0BEA7BD691E}">
      <dgm:prSet/>
      <dgm:spPr/>
      <dgm:t>
        <a:bodyPr/>
        <a:lstStyle/>
        <a:p>
          <a:endParaRPr lang="en-US"/>
        </a:p>
      </dgm:t>
    </dgm:pt>
    <dgm:pt modelId="{1F6387E0-BCE9-45F8-BA48-A9382F155E19}" type="sibTrans" cxnId="{D8112494-821F-4BAF-B6D2-B0BEA7BD691E}">
      <dgm:prSet/>
      <dgm:spPr/>
      <dgm:t>
        <a:bodyPr/>
        <a:lstStyle/>
        <a:p>
          <a:endParaRPr lang="en-US"/>
        </a:p>
      </dgm:t>
    </dgm:pt>
    <dgm:pt modelId="{66771BA7-396C-489B-9DEA-7600D3462B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শৈশবকাল  </a:t>
          </a:r>
          <a:endParaRPr lang="en-US" sz="2000" dirty="0">
            <a:solidFill>
              <a:schemeClr val="tx1"/>
            </a:solidFill>
          </a:endParaRPr>
        </a:p>
      </dgm:t>
    </dgm:pt>
    <dgm:pt modelId="{96C0CC6D-C11A-41F1-AA59-03E5FF59AFCA}" type="parTrans" cxnId="{4D7A5AF7-86F5-4ADF-B925-BECC4D787F30}">
      <dgm:prSet/>
      <dgm:spPr/>
      <dgm:t>
        <a:bodyPr/>
        <a:lstStyle/>
        <a:p>
          <a:endParaRPr lang="en-US"/>
        </a:p>
      </dgm:t>
    </dgm:pt>
    <dgm:pt modelId="{E8627CEA-0D0F-4EC1-B0DF-443F4B88CE58}" type="sibTrans" cxnId="{4D7A5AF7-86F5-4ADF-B925-BECC4D787F30}">
      <dgm:prSet/>
      <dgm:spPr/>
      <dgm:t>
        <a:bodyPr/>
        <a:lstStyle/>
        <a:p>
          <a:endParaRPr lang="en-US"/>
        </a:p>
      </dgm:t>
    </dgm:pt>
    <dgm:pt modelId="{6820EF8C-BB65-407C-B077-E4BCAC4C0CC4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</a:rPr>
            <a:t>কৈশোর বা বয়ঃসন্ধিকাল </a:t>
          </a:r>
          <a:endParaRPr lang="en-US" sz="1600" dirty="0">
            <a:solidFill>
              <a:schemeClr val="tx1"/>
            </a:solidFill>
          </a:endParaRPr>
        </a:p>
      </dgm:t>
    </dgm:pt>
    <dgm:pt modelId="{A6BA1194-9F1B-439D-AC60-936FFBEF547D}" type="parTrans" cxnId="{02470699-E136-49C1-8546-725FDF0AD423}">
      <dgm:prSet/>
      <dgm:spPr/>
      <dgm:t>
        <a:bodyPr/>
        <a:lstStyle/>
        <a:p>
          <a:endParaRPr lang="en-US"/>
        </a:p>
      </dgm:t>
    </dgm:pt>
    <dgm:pt modelId="{3C438D19-22BE-484A-B0AE-18BFDE6EEBFD}" type="sibTrans" cxnId="{02470699-E136-49C1-8546-725FDF0AD423}">
      <dgm:prSet/>
      <dgm:spPr/>
      <dgm:t>
        <a:bodyPr/>
        <a:lstStyle/>
        <a:p>
          <a:endParaRPr lang="en-US"/>
        </a:p>
      </dgm:t>
    </dgm:pt>
    <dgm:pt modelId="{6C7630F5-6AE9-4ED8-A1A0-A2D1CEFBF9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যৌবনকাল  </a:t>
          </a:r>
          <a:endParaRPr lang="en-US" sz="2000" dirty="0">
            <a:solidFill>
              <a:schemeClr val="tx1"/>
            </a:solidFill>
          </a:endParaRPr>
        </a:p>
      </dgm:t>
    </dgm:pt>
    <dgm:pt modelId="{6919F67B-9B23-478C-8DFE-B8A9F3C5F770}" type="parTrans" cxnId="{53E53C0B-ED0C-40B1-B4DE-9BE565F75821}">
      <dgm:prSet/>
      <dgm:spPr/>
      <dgm:t>
        <a:bodyPr/>
        <a:lstStyle/>
        <a:p>
          <a:endParaRPr lang="en-US"/>
        </a:p>
      </dgm:t>
    </dgm:pt>
    <dgm:pt modelId="{3A515993-286B-497A-A512-31C0A40AC653}" type="sibTrans" cxnId="{53E53C0B-ED0C-40B1-B4DE-9BE565F75821}">
      <dgm:prSet/>
      <dgm:spPr/>
      <dgm:t>
        <a:bodyPr/>
        <a:lstStyle/>
        <a:p>
          <a:endParaRPr lang="en-US"/>
        </a:p>
      </dgm:t>
    </dgm:pt>
    <dgm:pt modelId="{AA8240F8-88D3-4B08-B42B-8A9574A56177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বৃদ্ধকাল  </a:t>
          </a:r>
          <a:endParaRPr lang="en-US" sz="2000" dirty="0">
            <a:solidFill>
              <a:schemeClr val="tx1"/>
            </a:solidFill>
          </a:endParaRPr>
        </a:p>
      </dgm:t>
    </dgm:pt>
    <dgm:pt modelId="{E7E1EE52-002A-4725-8E49-E184274BE28C}" type="parTrans" cxnId="{B271D149-BFC1-429C-B645-E9D30094CF45}">
      <dgm:prSet/>
      <dgm:spPr/>
      <dgm:t>
        <a:bodyPr/>
        <a:lstStyle/>
        <a:p>
          <a:endParaRPr lang="en-US"/>
        </a:p>
      </dgm:t>
    </dgm:pt>
    <dgm:pt modelId="{5DAFA600-7E21-44F5-998C-B93EF4602F07}" type="sibTrans" cxnId="{B271D149-BFC1-429C-B645-E9D30094CF45}">
      <dgm:prSet/>
      <dgm:spPr/>
      <dgm:t>
        <a:bodyPr/>
        <a:lstStyle/>
        <a:p>
          <a:endParaRPr lang="en-US"/>
        </a:p>
      </dgm:t>
    </dgm:pt>
    <dgm:pt modelId="{DA4E2DA7-3B35-4B3C-8DD0-AD1D1C200D0D}" type="pres">
      <dgm:prSet presAssocID="{BA8B966D-E2DC-4AB2-9366-A65A23C1E8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FCF53C-07E6-458E-ACDF-7008AB3DC0D0}" type="pres">
      <dgm:prSet presAssocID="{D29679A1-0226-4E49-98EC-1F2B43474F94}" presName="compNode" presStyleCnt="0"/>
      <dgm:spPr/>
    </dgm:pt>
    <dgm:pt modelId="{3A3F22D4-1FF8-4F71-B886-5D316C3F4BAA}" type="pres">
      <dgm:prSet presAssocID="{D29679A1-0226-4E49-98EC-1F2B43474F94}" presName="noGeometry" presStyleCnt="0"/>
      <dgm:spPr/>
    </dgm:pt>
    <dgm:pt modelId="{C299E358-E48B-4A42-B5D6-D598D62BEBCC}" type="pres">
      <dgm:prSet presAssocID="{D29679A1-0226-4E49-98EC-1F2B43474F94}" presName="childTextVisible" presStyleLbl="bgAccFollowNode1" presStyleIdx="0" presStyleCnt="5" custScaleX="26844" custScaleY="54641" custLinFactNeighborX="-45472" custLinFactNeighborY="-1988">
        <dgm:presLayoutVars>
          <dgm:bulletEnabled val="1"/>
        </dgm:presLayoutVars>
      </dgm:prSet>
      <dgm:spPr>
        <a:solidFill>
          <a:schemeClr val="tx1">
            <a:alpha val="9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6D0B2816-2C8E-4835-ADEE-BFD6E450434B}" type="pres">
      <dgm:prSet presAssocID="{D29679A1-0226-4E49-98EC-1F2B43474F94}" presName="childTextHidden" presStyleLbl="bgAccFollowNode1" presStyleIdx="0" presStyleCnt="5"/>
      <dgm:spPr/>
    </dgm:pt>
    <dgm:pt modelId="{0744A211-FB2B-4101-A41B-DEB4D469DC4C}" type="pres">
      <dgm:prSet presAssocID="{D29679A1-0226-4E49-98EC-1F2B43474F94}" presName="parentText" presStyleLbl="node1" presStyleIdx="0" presStyleCnt="5" custScaleX="146098" custScaleY="135305" custLinFactNeighborX="30570" custLinFactNeighborY="-122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48EBA-8959-44D6-A2B6-270346B5D5F1}" type="pres">
      <dgm:prSet presAssocID="{D29679A1-0226-4E49-98EC-1F2B43474F94}" presName="aSpace" presStyleCnt="0"/>
      <dgm:spPr/>
    </dgm:pt>
    <dgm:pt modelId="{3B742B57-1320-4107-90D7-9A6AFC939E32}" type="pres">
      <dgm:prSet presAssocID="{66771BA7-396C-489B-9DEA-7600D3462B7B}" presName="compNode" presStyleCnt="0"/>
      <dgm:spPr/>
    </dgm:pt>
    <dgm:pt modelId="{8D177729-651B-4FB6-AD89-53BF20535193}" type="pres">
      <dgm:prSet presAssocID="{66771BA7-396C-489B-9DEA-7600D3462B7B}" presName="noGeometry" presStyleCnt="0"/>
      <dgm:spPr/>
    </dgm:pt>
    <dgm:pt modelId="{902EBBCE-9A2A-4E4C-A589-2E6FE5E949F5}" type="pres">
      <dgm:prSet presAssocID="{66771BA7-396C-489B-9DEA-7600D3462B7B}" presName="childTextVisible" presStyleLbl="bgAccFollowNode1" presStyleIdx="1" presStyleCnt="5" custScaleX="64765" custScaleY="32495" custLinFactX="-23212" custLinFactNeighborX="-100000" custLinFactNeighborY="-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E469F-7BF1-4B9C-95EF-CEB3443965E0}" type="pres">
      <dgm:prSet presAssocID="{66771BA7-396C-489B-9DEA-7600D3462B7B}" presName="childTextHidden" presStyleLbl="bgAccFollowNode1" presStyleIdx="1" presStyleCnt="5"/>
      <dgm:spPr/>
    </dgm:pt>
    <dgm:pt modelId="{90802243-1400-489E-866C-484EE49F37DF}" type="pres">
      <dgm:prSet presAssocID="{66771BA7-396C-489B-9DEA-7600D3462B7B}" presName="parentText" presStyleLbl="node1" presStyleIdx="1" presStyleCnt="5" custScaleX="208524" custScaleY="130505" custLinFactNeighborX="21716" custLinFactNeighborY="-9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765C7-4F76-4935-A97F-47731D0662C9}" type="pres">
      <dgm:prSet presAssocID="{66771BA7-396C-489B-9DEA-7600D3462B7B}" presName="aSpace" presStyleCnt="0"/>
      <dgm:spPr/>
    </dgm:pt>
    <dgm:pt modelId="{A32F04BA-C2E4-4655-8F11-85955B58ABE7}" type="pres">
      <dgm:prSet presAssocID="{6820EF8C-BB65-407C-B077-E4BCAC4C0CC4}" presName="compNode" presStyleCnt="0"/>
      <dgm:spPr/>
    </dgm:pt>
    <dgm:pt modelId="{AD272000-39AB-4CB6-A667-0131831EE39A}" type="pres">
      <dgm:prSet presAssocID="{6820EF8C-BB65-407C-B077-E4BCAC4C0CC4}" presName="noGeometry" presStyleCnt="0"/>
      <dgm:spPr/>
    </dgm:pt>
    <dgm:pt modelId="{C2BE4760-F580-4C82-9F75-74064443A37A}" type="pres">
      <dgm:prSet presAssocID="{6820EF8C-BB65-407C-B077-E4BCAC4C0CC4}" presName="childTextVisible" presStyleLbl="bgAccFollowNode1" presStyleIdx="2" presStyleCnt="5" custScaleX="64327" custScaleY="35133" custLinFactX="-14129" custLinFactNeighborX="-100000" custLinFactNeighborY="-4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17DC1-B814-42EB-989E-398983DEE665}" type="pres">
      <dgm:prSet presAssocID="{6820EF8C-BB65-407C-B077-E4BCAC4C0CC4}" presName="childTextHidden" presStyleLbl="bgAccFollowNode1" presStyleIdx="2" presStyleCnt="5"/>
      <dgm:spPr/>
    </dgm:pt>
    <dgm:pt modelId="{2151A343-F867-493A-B86A-5E7B028D8947}" type="pres">
      <dgm:prSet presAssocID="{6820EF8C-BB65-407C-B077-E4BCAC4C0CC4}" presName="parentText" presStyleLbl="node1" presStyleIdx="2" presStyleCnt="5" custScaleX="209839" custScaleY="133634" custLinFactNeighborX="48018" custLinFactNeighborY="-133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B6295-A849-4142-A45D-157D2A7BBD0D}" type="pres">
      <dgm:prSet presAssocID="{6820EF8C-BB65-407C-B077-E4BCAC4C0CC4}" presName="aSpace" presStyleCnt="0"/>
      <dgm:spPr/>
    </dgm:pt>
    <dgm:pt modelId="{AA18146E-63EF-404C-BF49-DB501C8EA409}" type="pres">
      <dgm:prSet presAssocID="{6C7630F5-6AE9-4ED8-A1A0-A2D1CEFBF97B}" presName="compNode" presStyleCnt="0"/>
      <dgm:spPr/>
    </dgm:pt>
    <dgm:pt modelId="{B94EE29E-D014-4F47-9D73-2BB63C5256F9}" type="pres">
      <dgm:prSet presAssocID="{6C7630F5-6AE9-4ED8-A1A0-A2D1CEFBF97B}" presName="noGeometry" presStyleCnt="0"/>
      <dgm:spPr/>
    </dgm:pt>
    <dgm:pt modelId="{A9BF25C2-BAC2-43DD-85D3-8579CC2CF836}" type="pres">
      <dgm:prSet presAssocID="{6C7630F5-6AE9-4ED8-A1A0-A2D1CEFBF97B}" presName="childTextVisible" presStyleLbl="bgAccFollowNode1" presStyleIdx="3" presStyleCnt="5" custScaleX="59841" custScaleY="29939" custLinFactX="-7233" custLinFactNeighborX="-100000" custLinFactNeighborY="-4899">
        <dgm:presLayoutVars>
          <dgm:bulletEnabled val="1"/>
        </dgm:presLayoutVars>
      </dgm:prSet>
      <dgm:spPr/>
    </dgm:pt>
    <dgm:pt modelId="{45B26829-01DC-4D3F-A0D6-26DE40E7F202}" type="pres">
      <dgm:prSet presAssocID="{6C7630F5-6AE9-4ED8-A1A0-A2D1CEFBF97B}" presName="childTextHidden" presStyleLbl="bgAccFollowNode1" presStyleIdx="3" presStyleCnt="5"/>
      <dgm:spPr/>
    </dgm:pt>
    <dgm:pt modelId="{B85797F2-9955-48FF-AC64-88E923A66FE6}" type="pres">
      <dgm:prSet presAssocID="{6C7630F5-6AE9-4ED8-A1A0-A2D1CEFBF97B}" presName="parentText" presStyleLbl="node1" presStyleIdx="3" presStyleCnt="5" custScaleX="221828" custScaleY="125370" custLinFactNeighborX="42349" custLinFactNeighborY="-92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14E72-4687-4797-A80A-4914B3703F1C}" type="pres">
      <dgm:prSet presAssocID="{6C7630F5-6AE9-4ED8-A1A0-A2D1CEFBF97B}" presName="aSpace" presStyleCnt="0"/>
      <dgm:spPr/>
    </dgm:pt>
    <dgm:pt modelId="{97C355F8-11AD-48DD-9634-07D74D2A2804}" type="pres">
      <dgm:prSet presAssocID="{AA8240F8-88D3-4B08-B42B-8A9574A56177}" presName="compNode" presStyleCnt="0"/>
      <dgm:spPr/>
    </dgm:pt>
    <dgm:pt modelId="{D7900BE2-85F2-4F58-A293-6983361FFA75}" type="pres">
      <dgm:prSet presAssocID="{AA8240F8-88D3-4B08-B42B-8A9574A56177}" presName="noGeometry" presStyleCnt="0"/>
      <dgm:spPr/>
    </dgm:pt>
    <dgm:pt modelId="{FF5F86D0-EEBA-4B98-B8A3-CDE9D74196A5}" type="pres">
      <dgm:prSet presAssocID="{AA8240F8-88D3-4B08-B42B-8A9574A56177}" presName="childTextVisible" presStyleLbl="bgAccFollowNode1" presStyleIdx="4" presStyleCnt="5" custScaleX="62792" custScaleY="31649" custLinFactNeighborX="-98858" custLinFactNeighborY="-5794">
        <dgm:presLayoutVars>
          <dgm:bulletEnabled val="1"/>
        </dgm:presLayoutVars>
      </dgm:prSet>
      <dgm:spPr/>
    </dgm:pt>
    <dgm:pt modelId="{0EEF35C5-C300-4CEE-BE0A-7600D7472BE9}" type="pres">
      <dgm:prSet presAssocID="{AA8240F8-88D3-4B08-B42B-8A9574A56177}" presName="childTextHidden" presStyleLbl="bgAccFollowNode1" presStyleIdx="4" presStyleCnt="5"/>
      <dgm:spPr/>
    </dgm:pt>
    <dgm:pt modelId="{70792B3E-3CD7-4BD0-97A2-42173832A64C}" type="pres">
      <dgm:prSet presAssocID="{AA8240F8-88D3-4B08-B42B-8A9574A56177}" presName="parentText" presStyleLbl="node1" presStyleIdx="4" presStyleCnt="5" custScaleX="214189" custScaleY="132761" custLinFactNeighborX="68123" custLinFactNeighborY="-135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A5AF7-86F5-4ADF-B925-BECC4D787F30}" srcId="{BA8B966D-E2DC-4AB2-9366-A65A23C1E865}" destId="{66771BA7-396C-489B-9DEA-7600D3462B7B}" srcOrd="1" destOrd="0" parTransId="{96C0CC6D-C11A-41F1-AA59-03E5FF59AFCA}" sibTransId="{E8627CEA-0D0F-4EC1-B0DF-443F4B88CE58}"/>
    <dgm:cxn modelId="{D8112494-821F-4BAF-B6D2-B0BEA7BD691E}" srcId="{BA8B966D-E2DC-4AB2-9366-A65A23C1E865}" destId="{D29679A1-0226-4E49-98EC-1F2B43474F94}" srcOrd="0" destOrd="0" parTransId="{B00A19AC-10CA-46B6-A3B5-EBCBDB113658}" sibTransId="{1F6387E0-BCE9-45F8-BA48-A9382F155E19}"/>
    <dgm:cxn modelId="{7FA2CA16-2776-4464-83B9-CA94B9D8D5AA}" type="presOf" srcId="{D29679A1-0226-4E49-98EC-1F2B43474F94}" destId="{0744A211-FB2B-4101-A41B-DEB4D469DC4C}" srcOrd="0" destOrd="0" presId="urn:microsoft.com/office/officeart/2005/8/layout/hProcess6"/>
    <dgm:cxn modelId="{EC5F07E3-53B9-45CD-A207-7C8BAE4B52F6}" type="presOf" srcId="{AA8240F8-88D3-4B08-B42B-8A9574A56177}" destId="{70792B3E-3CD7-4BD0-97A2-42173832A64C}" srcOrd="0" destOrd="0" presId="urn:microsoft.com/office/officeart/2005/8/layout/hProcess6"/>
    <dgm:cxn modelId="{5A40AD12-B97D-47EA-9905-7BE498D071F9}" type="presOf" srcId="{BA8B966D-E2DC-4AB2-9366-A65A23C1E865}" destId="{DA4E2DA7-3B35-4B3C-8DD0-AD1D1C200D0D}" srcOrd="0" destOrd="0" presId="urn:microsoft.com/office/officeart/2005/8/layout/hProcess6"/>
    <dgm:cxn modelId="{A22AED79-CC12-48C3-999D-225BF562107E}" type="presOf" srcId="{6C7630F5-6AE9-4ED8-A1A0-A2D1CEFBF97B}" destId="{B85797F2-9955-48FF-AC64-88E923A66FE6}" srcOrd="0" destOrd="0" presId="urn:microsoft.com/office/officeart/2005/8/layout/hProcess6"/>
    <dgm:cxn modelId="{6F681719-9785-444F-A5BD-2D04EB5ACAE2}" type="presOf" srcId="{6820EF8C-BB65-407C-B077-E4BCAC4C0CC4}" destId="{2151A343-F867-493A-B86A-5E7B028D8947}" srcOrd="0" destOrd="0" presId="urn:microsoft.com/office/officeart/2005/8/layout/hProcess6"/>
    <dgm:cxn modelId="{02470699-E136-49C1-8546-725FDF0AD423}" srcId="{BA8B966D-E2DC-4AB2-9366-A65A23C1E865}" destId="{6820EF8C-BB65-407C-B077-E4BCAC4C0CC4}" srcOrd="2" destOrd="0" parTransId="{A6BA1194-9F1B-439D-AC60-936FFBEF547D}" sibTransId="{3C438D19-22BE-484A-B0AE-18BFDE6EEBFD}"/>
    <dgm:cxn modelId="{05BB6D21-7AEC-4B8D-9D3E-2B2F8D18EA50}" type="presOf" srcId="{66771BA7-396C-489B-9DEA-7600D3462B7B}" destId="{90802243-1400-489E-866C-484EE49F37DF}" srcOrd="0" destOrd="0" presId="urn:microsoft.com/office/officeart/2005/8/layout/hProcess6"/>
    <dgm:cxn modelId="{B271D149-BFC1-429C-B645-E9D30094CF45}" srcId="{BA8B966D-E2DC-4AB2-9366-A65A23C1E865}" destId="{AA8240F8-88D3-4B08-B42B-8A9574A56177}" srcOrd="4" destOrd="0" parTransId="{E7E1EE52-002A-4725-8E49-E184274BE28C}" sibTransId="{5DAFA600-7E21-44F5-998C-B93EF4602F07}"/>
    <dgm:cxn modelId="{53E53C0B-ED0C-40B1-B4DE-9BE565F75821}" srcId="{BA8B966D-E2DC-4AB2-9366-A65A23C1E865}" destId="{6C7630F5-6AE9-4ED8-A1A0-A2D1CEFBF97B}" srcOrd="3" destOrd="0" parTransId="{6919F67B-9B23-478C-8DFE-B8A9F3C5F770}" sibTransId="{3A515993-286B-497A-A512-31C0A40AC653}"/>
    <dgm:cxn modelId="{02F5F2ED-B65D-421C-92A3-CEBEAAA91D52}" type="presParOf" srcId="{DA4E2DA7-3B35-4B3C-8DD0-AD1D1C200D0D}" destId="{94FCF53C-07E6-458E-ACDF-7008AB3DC0D0}" srcOrd="0" destOrd="0" presId="urn:microsoft.com/office/officeart/2005/8/layout/hProcess6"/>
    <dgm:cxn modelId="{5C2E5A71-068C-4C3E-87B8-5F23E55FA14B}" type="presParOf" srcId="{94FCF53C-07E6-458E-ACDF-7008AB3DC0D0}" destId="{3A3F22D4-1FF8-4F71-B886-5D316C3F4BAA}" srcOrd="0" destOrd="0" presId="urn:microsoft.com/office/officeart/2005/8/layout/hProcess6"/>
    <dgm:cxn modelId="{30EC4A29-6A39-4BDC-8823-6155D786CEB3}" type="presParOf" srcId="{94FCF53C-07E6-458E-ACDF-7008AB3DC0D0}" destId="{C299E358-E48B-4A42-B5D6-D598D62BEBCC}" srcOrd="1" destOrd="0" presId="urn:microsoft.com/office/officeart/2005/8/layout/hProcess6"/>
    <dgm:cxn modelId="{3FAF9EAA-A25D-4B6D-B1AF-EAD152C9EEEE}" type="presParOf" srcId="{94FCF53C-07E6-458E-ACDF-7008AB3DC0D0}" destId="{6D0B2816-2C8E-4835-ADEE-BFD6E450434B}" srcOrd="2" destOrd="0" presId="urn:microsoft.com/office/officeart/2005/8/layout/hProcess6"/>
    <dgm:cxn modelId="{EB121009-E816-4A75-AB8A-F571C5BCB194}" type="presParOf" srcId="{94FCF53C-07E6-458E-ACDF-7008AB3DC0D0}" destId="{0744A211-FB2B-4101-A41B-DEB4D469DC4C}" srcOrd="3" destOrd="0" presId="urn:microsoft.com/office/officeart/2005/8/layout/hProcess6"/>
    <dgm:cxn modelId="{5800073B-9605-4962-BADC-C2444558A257}" type="presParOf" srcId="{DA4E2DA7-3B35-4B3C-8DD0-AD1D1C200D0D}" destId="{E6248EBA-8959-44D6-A2B6-270346B5D5F1}" srcOrd="1" destOrd="0" presId="urn:microsoft.com/office/officeart/2005/8/layout/hProcess6"/>
    <dgm:cxn modelId="{62CF6CA1-B64A-474B-B91C-0769F3D00144}" type="presParOf" srcId="{DA4E2DA7-3B35-4B3C-8DD0-AD1D1C200D0D}" destId="{3B742B57-1320-4107-90D7-9A6AFC939E32}" srcOrd="2" destOrd="0" presId="urn:microsoft.com/office/officeart/2005/8/layout/hProcess6"/>
    <dgm:cxn modelId="{96F3A3C4-EB9C-4E58-835A-EF906D5C1B62}" type="presParOf" srcId="{3B742B57-1320-4107-90D7-9A6AFC939E32}" destId="{8D177729-651B-4FB6-AD89-53BF20535193}" srcOrd="0" destOrd="0" presId="urn:microsoft.com/office/officeart/2005/8/layout/hProcess6"/>
    <dgm:cxn modelId="{502C901A-2B32-4423-AD45-5EDDA820EE00}" type="presParOf" srcId="{3B742B57-1320-4107-90D7-9A6AFC939E32}" destId="{902EBBCE-9A2A-4E4C-A589-2E6FE5E949F5}" srcOrd="1" destOrd="0" presId="urn:microsoft.com/office/officeart/2005/8/layout/hProcess6"/>
    <dgm:cxn modelId="{58C41FBA-9D6E-40A6-8048-39AE6ACBB9C4}" type="presParOf" srcId="{3B742B57-1320-4107-90D7-9A6AFC939E32}" destId="{7DAE469F-7BF1-4B9C-95EF-CEB3443965E0}" srcOrd="2" destOrd="0" presId="urn:microsoft.com/office/officeart/2005/8/layout/hProcess6"/>
    <dgm:cxn modelId="{9DFE862E-02DF-468C-970D-30A6FD0AEC8F}" type="presParOf" srcId="{3B742B57-1320-4107-90D7-9A6AFC939E32}" destId="{90802243-1400-489E-866C-484EE49F37DF}" srcOrd="3" destOrd="0" presId="urn:microsoft.com/office/officeart/2005/8/layout/hProcess6"/>
    <dgm:cxn modelId="{CB753A35-4302-45C8-BE18-BD528B4D56D7}" type="presParOf" srcId="{DA4E2DA7-3B35-4B3C-8DD0-AD1D1C200D0D}" destId="{678765C7-4F76-4935-A97F-47731D0662C9}" srcOrd="3" destOrd="0" presId="urn:microsoft.com/office/officeart/2005/8/layout/hProcess6"/>
    <dgm:cxn modelId="{0A735912-BBA1-4076-8B25-7C352A5407D3}" type="presParOf" srcId="{DA4E2DA7-3B35-4B3C-8DD0-AD1D1C200D0D}" destId="{A32F04BA-C2E4-4655-8F11-85955B58ABE7}" srcOrd="4" destOrd="0" presId="urn:microsoft.com/office/officeart/2005/8/layout/hProcess6"/>
    <dgm:cxn modelId="{17253739-78CE-4A4F-B5E1-3231A1C3AE98}" type="presParOf" srcId="{A32F04BA-C2E4-4655-8F11-85955B58ABE7}" destId="{AD272000-39AB-4CB6-A667-0131831EE39A}" srcOrd="0" destOrd="0" presId="urn:microsoft.com/office/officeart/2005/8/layout/hProcess6"/>
    <dgm:cxn modelId="{4B86128C-302A-4D47-9EBA-05D2E55B75C2}" type="presParOf" srcId="{A32F04BA-C2E4-4655-8F11-85955B58ABE7}" destId="{C2BE4760-F580-4C82-9F75-74064443A37A}" srcOrd="1" destOrd="0" presId="urn:microsoft.com/office/officeart/2005/8/layout/hProcess6"/>
    <dgm:cxn modelId="{DC9BB13F-467B-4DD9-BADE-9E84B2BEE899}" type="presParOf" srcId="{A32F04BA-C2E4-4655-8F11-85955B58ABE7}" destId="{41117DC1-B814-42EB-989E-398983DEE665}" srcOrd="2" destOrd="0" presId="urn:microsoft.com/office/officeart/2005/8/layout/hProcess6"/>
    <dgm:cxn modelId="{900FFE77-143B-4C73-8BC8-8C1CA433DEC8}" type="presParOf" srcId="{A32F04BA-C2E4-4655-8F11-85955B58ABE7}" destId="{2151A343-F867-493A-B86A-5E7B028D8947}" srcOrd="3" destOrd="0" presId="urn:microsoft.com/office/officeart/2005/8/layout/hProcess6"/>
    <dgm:cxn modelId="{24A4482C-6BD3-4D5D-8FBA-070D69321A37}" type="presParOf" srcId="{DA4E2DA7-3B35-4B3C-8DD0-AD1D1C200D0D}" destId="{9F8B6295-A849-4142-A45D-157D2A7BBD0D}" srcOrd="5" destOrd="0" presId="urn:microsoft.com/office/officeart/2005/8/layout/hProcess6"/>
    <dgm:cxn modelId="{2ECCC583-903C-45D6-B156-858C5BBE213F}" type="presParOf" srcId="{DA4E2DA7-3B35-4B3C-8DD0-AD1D1C200D0D}" destId="{AA18146E-63EF-404C-BF49-DB501C8EA409}" srcOrd="6" destOrd="0" presId="urn:microsoft.com/office/officeart/2005/8/layout/hProcess6"/>
    <dgm:cxn modelId="{56EBE4EE-2F1C-43A6-8C79-104E7B899FB3}" type="presParOf" srcId="{AA18146E-63EF-404C-BF49-DB501C8EA409}" destId="{B94EE29E-D014-4F47-9D73-2BB63C5256F9}" srcOrd="0" destOrd="0" presId="urn:microsoft.com/office/officeart/2005/8/layout/hProcess6"/>
    <dgm:cxn modelId="{B912C329-D299-458F-8B0C-D4EDB2BCC2CD}" type="presParOf" srcId="{AA18146E-63EF-404C-BF49-DB501C8EA409}" destId="{A9BF25C2-BAC2-43DD-85D3-8579CC2CF836}" srcOrd="1" destOrd="0" presId="urn:microsoft.com/office/officeart/2005/8/layout/hProcess6"/>
    <dgm:cxn modelId="{4C82EA64-983A-4C49-AABD-E5CB76E91D76}" type="presParOf" srcId="{AA18146E-63EF-404C-BF49-DB501C8EA409}" destId="{45B26829-01DC-4D3F-A0D6-26DE40E7F202}" srcOrd="2" destOrd="0" presId="urn:microsoft.com/office/officeart/2005/8/layout/hProcess6"/>
    <dgm:cxn modelId="{481C88EE-B2B9-4998-B51C-6C9FE485CE58}" type="presParOf" srcId="{AA18146E-63EF-404C-BF49-DB501C8EA409}" destId="{B85797F2-9955-48FF-AC64-88E923A66FE6}" srcOrd="3" destOrd="0" presId="urn:microsoft.com/office/officeart/2005/8/layout/hProcess6"/>
    <dgm:cxn modelId="{4235415E-ED3F-49D1-8C8F-56A6949D2991}" type="presParOf" srcId="{DA4E2DA7-3B35-4B3C-8DD0-AD1D1C200D0D}" destId="{D1314E72-4687-4797-A80A-4914B3703F1C}" srcOrd="7" destOrd="0" presId="urn:microsoft.com/office/officeart/2005/8/layout/hProcess6"/>
    <dgm:cxn modelId="{25962732-CD94-4C1F-9CEB-6DC63C2CE38D}" type="presParOf" srcId="{DA4E2DA7-3B35-4B3C-8DD0-AD1D1C200D0D}" destId="{97C355F8-11AD-48DD-9634-07D74D2A2804}" srcOrd="8" destOrd="0" presId="urn:microsoft.com/office/officeart/2005/8/layout/hProcess6"/>
    <dgm:cxn modelId="{9B586285-157F-4092-BFC4-D22DA12E8B3A}" type="presParOf" srcId="{97C355F8-11AD-48DD-9634-07D74D2A2804}" destId="{D7900BE2-85F2-4F58-A293-6983361FFA75}" srcOrd="0" destOrd="0" presId="urn:microsoft.com/office/officeart/2005/8/layout/hProcess6"/>
    <dgm:cxn modelId="{88E80228-42B6-4ACA-B9A8-BCE4115720A3}" type="presParOf" srcId="{97C355F8-11AD-48DD-9634-07D74D2A2804}" destId="{FF5F86D0-EEBA-4B98-B8A3-CDE9D74196A5}" srcOrd="1" destOrd="0" presId="urn:microsoft.com/office/officeart/2005/8/layout/hProcess6"/>
    <dgm:cxn modelId="{E3418F99-0880-425C-BA87-8C3C9E26568B}" type="presParOf" srcId="{97C355F8-11AD-48DD-9634-07D74D2A2804}" destId="{0EEF35C5-C300-4CEE-BE0A-7600D7472BE9}" srcOrd="2" destOrd="0" presId="urn:microsoft.com/office/officeart/2005/8/layout/hProcess6"/>
    <dgm:cxn modelId="{969F210D-BCC2-40E1-BD55-39EBF7E5A4BD}" type="presParOf" srcId="{97C355F8-11AD-48DD-9634-07D74D2A2804}" destId="{70792B3E-3CD7-4BD0-97A2-42173832A64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D0263-B25E-45BC-98CB-CB9E2D7CF25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67C04-B946-48F1-A0ED-D1368BE4C2AB}">
      <dgm:prSet/>
      <dgm:spPr/>
      <dgm:t>
        <a:bodyPr/>
        <a:lstStyle/>
        <a:p>
          <a:endParaRPr lang="en-US"/>
        </a:p>
      </dgm:t>
    </dgm:pt>
    <dgm:pt modelId="{3CE41D65-32EC-470F-A958-6CCE157A4CD8}" type="parTrans" cxnId="{C24BCAD0-5D48-473A-A108-69BD4782ED39}">
      <dgm:prSet/>
      <dgm:spPr/>
      <dgm:t>
        <a:bodyPr/>
        <a:lstStyle/>
        <a:p>
          <a:endParaRPr lang="en-US"/>
        </a:p>
      </dgm:t>
    </dgm:pt>
    <dgm:pt modelId="{0335914C-088F-4B5E-88EA-608F9A24D045}" type="sibTrans" cxnId="{C24BCAD0-5D48-473A-A108-69BD4782ED3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965B5F3D-3958-4ABF-BC09-7FE38268FEA5}">
      <dgm:prSet phldrT="[Text]" custT="1"/>
      <dgm:spPr/>
      <dgm:t>
        <a:bodyPr/>
        <a:lstStyle/>
        <a:p>
          <a:r>
            <a:rPr lang="bn-IN" sz="1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</a:rPr>
            <a:t>শারীরিক</a:t>
          </a:r>
        </a:p>
        <a:p>
          <a:r>
            <a:rPr lang="bn-IN" sz="16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</a:rPr>
            <a:t>পরিবর্তন  </a:t>
          </a:r>
          <a:endParaRPr lang="en-US" sz="1600" b="1" dirty="0">
            <a:solidFill>
              <a:schemeClr val="accent4">
                <a:lumMod val="20000"/>
                <a:lumOff val="80000"/>
              </a:schemeClr>
            </a:solidFill>
            <a:latin typeface="NikoshBAN"/>
          </a:endParaRPr>
        </a:p>
      </dgm:t>
    </dgm:pt>
    <dgm:pt modelId="{C412E32A-2E2C-4B4A-9733-C42A2E40E00F}" type="parTrans" cxnId="{69F9C5E2-5A1B-4F29-AA0E-2CAF644C3B8C}">
      <dgm:prSet/>
      <dgm:spPr/>
      <dgm:t>
        <a:bodyPr/>
        <a:lstStyle/>
        <a:p>
          <a:endParaRPr lang="en-US"/>
        </a:p>
      </dgm:t>
    </dgm:pt>
    <dgm:pt modelId="{76A3F93D-FD1F-4BE6-9761-B369B916B44C}" type="sibTrans" cxnId="{69F9C5E2-5A1B-4F29-AA0E-2CAF644C3B8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76200"/>
      </dgm:spPr>
      <dgm:t>
        <a:bodyPr/>
        <a:lstStyle/>
        <a:p>
          <a:endParaRPr lang="en-US"/>
        </a:p>
      </dgm:t>
    </dgm:pt>
    <dgm:pt modelId="{B5B10B43-6EFA-4A2F-8DEC-39890C0A9C4F}">
      <dgm:prSet phldrT="[Text]"/>
      <dgm:spPr/>
      <dgm:t>
        <a:bodyPr/>
        <a:lstStyle/>
        <a:p>
          <a:r>
            <a:rPr lang="bn-IN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মানসিক </a:t>
          </a:r>
        </a:p>
        <a:p>
          <a:r>
            <a:rPr lang="bn-IN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পরিবর্তন </a:t>
          </a:r>
          <a:endParaRPr lang="en-US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25D9425D-6EB7-4923-B7DC-783D1A1564CF}" type="parTrans" cxnId="{06B10F69-DD95-41F8-995C-33E1BC2813E8}">
      <dgm:prSet/>
      <dgm:spPr/>
      <dgm:t>
        <a:bodyPr/>
        <a:lstStyle/>
        <a:p>
          <a:endParaRPr lang="en-US"/>
        </a:p>
      </dgm:t>
    </dgm:pt>
    <dgm:pt modelId="{6861C5BC-C8A3-47F6-88E1-EC44631EC4D0}" type="sibTrans" cxnId="{06B10F69-DD95-41F8-995C-33E1BC2813E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76200"/>
      </dgm:spPr>
      <dgm:t>
        <a:bodyPr/>
        <a:lstStyle/>
        <a:p>
          <a:endParaRPr lang="en-US"/>
        </a:p>
      </dgm:t>
    </dgm:pt>
    <dgm:pt modelId="{232AC109-3486-442F-8D5B-BCC410955430}">
      <dgm:prSet phldrT="[Text]"/>
      <dgm:spPr/>
      <dgm:t>
        <a:bodyPr/>
        <a:lstStyle/>
        <a:p>
          <a:r>
            <a:rPr lang="bn-IN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আচরনিক</a:t>
          </a:r>
        </a:p>
        <a:p>
          <a:r>
            <a:rPr lang="bn-IN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পরিবর্তন </a:t>
          </a:r>
          <a:endParaRPr lang="en-US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F4791C46-10FD-4C4E-88B7-8663C698EA1C}" type="parTrans" cxnId="{0022339C-7C85-4CB9-8A3E-5BAF03AAA2A6}">
      <dgm:prSet/>
      <dgm:spPr/>
      <dgm:t>
        <a:bodyPr/>
        <a:lstStyle/>
        <a:p>
          <a:endParaRPr lang="en-US"/>
        </a:p>
      </dgm:t>
    </dgm:pt>
    <dgm:pt modelId="{B4BEF15E-D017-4779-A764-614DFE4EF415}" type="sibTrans" cxnId="{0022339C-7C85-4CB9-8A3E-5BAF03AAA2A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76200"/>
      </dgm:spPr>
      <dgm:t>
        <a:bodyPr/>
        <a:lstStyle/>
        <a:p>
          <a:endParaRPr lang="en-US"/>
        </a:p>
      </dgm:t>
    </dgm:pt>
    <dgm:pt modelId="{CC857457-4EE3-430D-B4B4-2C15294403F0}" type="pres">
      <dgm:prSet presAssocID="{7E5D0263-B25E-45BC-98CB-CB9E2D7CF2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74E061-22A4-4AC1-9B5D-824D4BEFB288}" type="pres">
      <dgm:prSet presAssocID="{7E5D0263-B25E-45BC-98CB-CB9E2D7CF256}" presName="Name1" presStyleCnt="0"/>
      <dgm:spPr/>
    </dgm:pt>
    <dgm:pt modelId="{9D9BDB8F-EC5C-4D60-A4A0-44B3D7608A9F}" type="pres">
      <dgm:prSet presAssocID="{0335914C-088F-4B5E-88EA-608F9A24D045}" presName="picture_1" presStyleCnt="0"/>
      <dgm:spPr/>
    </dgm:pt>
    <dgm:pt modelId="{EE283F9D-3E3E-4085-9373-964D32B49957}" type="pres">
      <dgm:prSet presAssocID="{0335914C-088F-4B5E-88EA-608F9A24D045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96AFBF29-EFE6-4B0A-9BB2-FCC8814C6CB9}" type="pres">
      <dgm:prSet presAssocID="{48A67C04-B946-48F1-A0ED-D1368BE4C2A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8FA9B-5239-4C92-B627-C0F7DC4359B6}" type="pres">
      <dgm:prSet presAssocID="{76A3F93D-FD1F-4BE6-9761-B369B916B44C}" presName="picture_2" presStyleCnt="0"/>
      <dgm:spPr/>
    </dgm:pt>
    <dgm:pt modelId="{03D21063-2846-4A1B-992A-7FA609B47C37}" type="pres">
      <dgm:prSet presAssocID="{76A3F93D-FD1F-4BE6-9761-B369B916B44C}" presName="pictureRepeatNode" presStyleLbl="alignImgPlace1" presStyleIdx="1" presStyleCnt="4" custScaleX="163608" custScaleY="122384" custLinFactNeighborX="-40935" custLinFactNeighborY="-13457"/>
      <dgm:spPr/>
      <dgm:t>
        <a:bodyPr/>
        <a:lstStyle/>
        <a:p>
          <a:endParaRPr lang="en-US"/>
        </a:p>
      </dgm:t>
    </dgm:pt>
    <dgm:pt modelId="{371D7E60-D334-4AF6-A355-145AFAFBA5B8}" type="pres">
      <dgm:prSet presAssocID="{965B5F3D-3958-4ABF-BC09-7FE38268FEA5}" presName="line_2" presStyleLbl="parChTrans1D1" presStyleIdx="0" presStyleCnt="3" custFlipVert="1" custSzY="275604" custScaleX="28093" custLinFactY="300000" custLinFactNeighborX="-317" custLinFactNeighborY="324592"/>
      <dgm:spPr>
        <a:ln w="762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BAD1AA50-55C1-462D-ABA2-FC784D5A974F}" type="pres">
      <dgm:prSet presAssocID="{965B5F3D-3958-4ABF-BC09-7FE38268FEA5}" presName="textparent_2" presStyleLbl="node1" presStyleIdx="0" presStyleCnt="0"/>
      <dgm:spPr/>
    </dgm:pt>
    <dgm:pt modelId="{C2F8EFD5-2804-407A-B04E-5018C014CE16}" type="pres">
      <dgm:prSet presAssocID="{965B5F3D-3958-4ABF-BC09-7FE38268FEA5}" presName="text_2" presStyleLbl="revTx" presStyleIdx="0" presStyleCnt="3" custScaleX="1235886" custLinFactNeighborX="-19134" custLinFactNeighborY="-24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CE17-B0EF-42F7-97D4-86CACD30C903}" type="pres">
      <dgm:prSet presAssocID="{6861C5BC-C8A3-47F6-88E1-EC44631EC4D0}" presName="picture_3" presStyleCnt="0"/>
      <dgm:spPr/>
    </dgm:pt>
    <dgm:pt modelId="{3EB25BE2-8033-4626-B6C8-BD64AF50D3A9}" type="pres">
      <dgm:prSet presAssocID="{6861C5BC-C8A3-47F6-88E1-EC44631EC4D0}" presName="pictureRepeatNode" presStyleLbl="alignImgPlace1" presStyleIdx="2" presStyleCnt="4" custScaleX="172562" custScaleY="119668" custLinFactNeighborX="31416" custLinFactNeighborY="2634"/>
      <dgm:spPr/>
      <dgm:t>
        <a:bodyPr/>
        <a:lstStyle/>
        <a:p>
          <a:endParaRPr lang="en-US"/>
        </a:p>
      </dgm:t>
    </dgm:pt>
    <dgm:pt modelId="{DDC66089-98D1-4F3B-84F2-A56002F6F78C}" type="pres">
      <dgm:prSet presAssocID="{B5B10B43-6EFA-4A2F-8DEC-39890C0A9C4F}" presName="line_3" presStyleLbl="parChTrans1D1" presStyleIdx="1" presStyleCnt="3" custFlipVert="1" custSzY="45720" custScaleX="38510" custLinFactY="20817" custLinFactNeighborX="11699" custLinFactNeighborY="100000"/>
      <dgm:spPr>
        <a:ln w="762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9B132A63-45B4-4365-BF15-713B053533CE}" type="pres">
      <dgm:prSet presAssocID="{B5B10B43-6EFA-4A2F-8DEC-39890C0A9C4F}" presName="textparent_3" presStyleLbl="node1" presStyleIdx="0" presStyleCnt="0"/>
      <dgm:spPr/>
    </dgm:pt>
    <dgm:pt modelId="{2540DC4C-8E1F-4EBD-B83C-C5DDD7EEF0C6}" type="pres">
      <dgm:prSet presAssocID="{B5B10B43-6EFA-4A2F-8DEC-39890C0A9C4F}" presName="text_3" presStyleLbl="revTx" presStyleIdx="1" presStyleCnt="3" custScaleX="66037" custLinFactNeighborX="72908" custLinFactNeighborY="4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615F5-023C-4197-9CA8-8047A60E642D}" type="pres">
      <dgm:prSet presAssocID="{B4BEF15E-D017-4779-A764-614DFE4EF415}" presName="picture_4" presStyleCnt="0"/>
      <dgm:spPr/>
    </dgm:pt>
    <dgm:pt modelId="{1394354F-B74C-46C2-960C-D1654475066A}" type="pres">
      <dgm:prSet presAssocID="{B4BEF15E-D017-4779-A764-614DFE4EF415}" presName="pictureRepeatNode" presStyleLbl="alignImgPlace1" presStyleIdx="3" presStyleCnt="4" custScaleX="171955" custScaleY="141162" custLinFactNeighborX="-37929" custLinFactNeighborY="27835"/>
      <dgm:spPr/>
      <dgm:t>
        <a:bodyPr/>
        <a:lstStyle/>
        <a:p>
          <a:endParaRPr lang="en-US"/>
        </a:p>
      </dgm:t>
    </dgm:pt>
    <dgm:pt modelId="{5900A4D1-AE39-4528-AB00-0544575E9EAD}" type="pres">
      <dgm:prSet presAssocID="{232AC109-3486-442F-8D5B-BCC410955430}" presName="line_4" presStyleLbl="parChTrans1D1" presStyleIdx="2" presStyleCnt="3" custFlipVert="0" custSzY="483687" custScaleX="28936" custLinFactY="-300000" custLinFactNeighborX="-640" custLinFactNeighborY="-391298"/>
      <dgm:spPr>
        <a:ln w="762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25485717-1487-4D93-BE70-6984604804D6}" type="pres">
      <dgm:prSet presAssocID="{232AC109-3486-442F-8D5B-BCC410955430}" presName="textparent_4" presStyleLbl="node1" presStyleIdx="0" presStyleCnt="0"/>
      <dgm:spPr/>
    </dgm:pt>
    <dgm:pt modelId="{A4BE0E5B-3BE3-49B9-BB49-B9B259766987}" type="pres">
      <dgm:prSet presAssocID="{232AC109-3486-442F-8D5B-BCC410955430}" presName="text_4" presStyleLbl="revTx" presStyleIdx="2" presStyleCnt="3" custScaleX="297363" custLinFactNeighborX="80197" custLinFactNeighborY="19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10F69-DD95-41F8-995C-33E1BC2813E8}" srcId="{7E5D0263-B25E-45BC-98CB-CB9E2D7CF256}" destId="{B5B10B43-6EFA-4A2F-8DEC-39890C0A9C4F}" srcOrd="2" destOrd="0" parTransId="{25D9425D-6EB7-4923-B7DC-783D1A1564CF}" sibTransId="{6861C5BC-C8A3-47F6-88E1-EC44631EC4D0}"/>
    <dgm:cxn modelId="{C4DB0DFD-C209-47D7-B798-15EC2B4BAC9D}" type="presOf" srcId="{48A67C04-B946-48F1-A0ED-D1368BE4C2AB}" destId="{96AFBF29-EFE6-4B0A-9BB2-FCC8814C6CB9}" srcOrd="0" destOrd="0" presId="urn:microsoft.com/office/officeart/2008/layout/CircularPictureCallout"/>
    <dgm:cxn modelId="{C24BCAD0-5D48-473A-A108-69BD4782ED39}" srcId="{7E5D0263-B25E-45BC-98CB-CB9E2D7CF256}" destId="{48A67C04-B946-48F1-A0ED-D1368BE4C2AB}" srcOrd="0" destOrd="0" parTransId="{3CE41D65-32EC-470F-A958-6CCE157A4CD8}" sibTransId="{0335914C-088F-4B5E-88EA-608F9A24D045}"/>
    <dgm:cxn modelId="{736AE89F-946C-4786-852A-70692133BCFC}" type="presOf" srcId="{6861C5BC-C8A3-47F6-88E1-EC44631EC4D0}" destId="{3EB25BE2-8033-4626-B6C8-BD64AF50D3A9}" srcOrd="0" destOrd="0" presId="urn:microsoft.com/office/officeart/2008/layout/CircularPictureCallout"/>
    <dgm:cxn modelId="{28687D2A-BA78-40A5-A40F-22DD13A55E8A}" type="presOf" srcId="{232AC109-3486-442F-8D5B-BCC410955430}" destId="{A4BE0E5B-3BE3-49B9-BB49-B9B259766987}" srcOrd="0" destOrd="0" presId="urn:microsoft.com/office/officeart/2008/layout/CircularPictureCallout"/>
    <dgm:cxn modelId="{0022339C-7C85-4CB9-8A3E-5BAF03AAA2A6}" srcId="{7E5D0263-B25E-45BC-98CB-CB9E2D7CF256}" destId="{232AC109-3486-442F-8D5B-BCC410955430}" srcOrd="3" destOrd="0" parTransId="{F4791C46-10FD-4C4E-88B7-8663C698EA1C}" sibTransId="{B4BEF15E-D017-4779-A764-614DFE4EF415}"/>
    <dgm:cxn modelId="{EC52F6DF-8386-4D21-9934-ACA1752F2421}" type="presOf" srcId="{965B5F3D-3958-4ABF-BC09-7FE38268FEA5}" destId="{C2F8EFD5-2804-407A-B04E-5018C014CE16}" srcOrd="0" destOrd="0" presId="urn:microsoft.com/office/officeart/2008/layout/CircularPictureCallout"/>
    <dgm:cxn modelId="{A16542B1-47D5-42C8-8057-DE99312C4A19}" type="presOf" srcId="{7E5D0263-B25E-45BC-98CB-CB9E2D7CF256}" destId="{CC857457-4EE3-430D-B4B4-2C15294403F0}" srcOrd="0" destOrd="0" presId="urn:microsoft.com/office/officeart/2008/layout/CircularPictureCallout"/>
    <dgm:cxn modelId="{5DC865FD-464E-44E4-8C15-3C17E54372F3}" type="presOf" srcId="{76A3F93D-FD1F-4BE6-9761-B369B916B44C}" destId="{03D21063-2846-4A1B-992A-7FA609B47C37}" srcOrd="0" destOrd="0" presId="urn:microsoft.com/office/officeart/2008/layout/CircularPictureCallout"/>
    <dgm:cxn modelId="{90DD8402-5B54-43EE-BEDD-7FB44E061BCA}" type="presOf" srcId="{B5B10B43-6EFA-4A2F-8DEC-39890C0A9C4F}" destId="{2540DC4C-8E1F-4EBD-B83C-C5DDD7EEF0C6}" srcOrd="0" destOrd="0" presId="urn:microsoft.com/office/officeart/2008/layout/CircularPictureCallout"/>
    <dgm:cxn modelId="{69F9C5E2-5A1B-4F29-AA0E-2CAF644C3B8C}" srcId="{7E5D0263-B25E-45BC-98CB-CB9E2D7CF256}" destId="{965B5F3D-3958-4ABF-BC09-7FE38268FEA5}" srcOrd="1" destOrd="0" parTransId="{C412E32A-2E2C-4B4A-9733-C42A2E40E00F}" sibTransId="{76A3F93D-FD1F-4BE6-9761-B369B916B44C}"/>
    <dgm:cxn modelId="{211B4A24-90EA-4DB1-BF02-0E496E83EE55}" type="presOf" srcId="{0335914C-088F-4B5E-88EA-608F9A24D045}" destId="{EE283F9D-3E3E-4085-9373-964D32B49957}" srcOrd="0" destOrd="0" presId="urn:microsoft.com/office/officeart/2008/layout/CircularPictureCallout"/>
    <dgm:cxn modelId="{868687F2-0C87-49B3-8A76-02F36F177CF9}" type="presOf" srcId="{B4BEF15E-D017-4779-A764-614DFE4EF415}" destId="{1394354F-B74C-46C2-960C-D1654475066A}" srcOrd="0" destOrd="0" presId="urn:microsoft.com/office/officeart/2008/layout/CircularPictureCallout"/>
    <dgm:cxn modelId="{B0993CD0-C0DD-453A-8934-C2AD9189A16A}" type="presParOf" srcId="{CC857457-4EE3-430D-B4B4-2C15294403F0}" destId="{4574E061-22A4-4AC1-9B5D-824D4BEFB288}" srcOrd="0" destOrd="0" presId="urn:microsoft.com/office/officeart/2008/layout/CircularPictureCallout"/>
    <dgm:cxn modelId="{17974EDF-97A0-4122-B5CB-B51196592237}" type="presParOf" srcId="{4574E061-22A4-4AC1-9B5D-824D4BEFB288}" destId="{9D9BDB8F-EC5C-4D60-A4A0-44B3D7608A9F}" srcOrd="0" destOrd="0" presId="urn:microsoft.com/office/officeart/2008/layout/CircularPictureCallout"/>
    <dgm:cxn modelId="{9A93637A-3D64-4247-828E-611AF5D1D910}" type="presParOf" srcId="{9D9BDB8F-EC5C-4D60-A4A0-44B3D7608A9F}" destId="{EE283F9D-3E3E-4085-9373-964D32B49957}" srcOrd="0" destOrd="0" presId="urn:microsoft.com/office/officeart/2008/layout/CircularPictureCallout"/>
    <dgm:cxn modelId="{3CE1FE2A-2DB0-4037-826B-2F5C8E5E003D}" type="presParOf" srcId="{4574E061-22A4-4AC1-9B5D-824D4BEFB288}" destId="{96AFBF29-EFE6-4B0A-9BB2-FCC8814C6CB9}" srcOrd="1" destOrd="0" presId="urn:microsoft.com/office/officeart/2008/layout/CircularPictureCallout"/>
    <dgm:cxn modelId="{3EC9DEB1-8267-4F03-88BC-909D692A613A}" type="presParOf" srcId="{4574E061-22A4-4AC1-9B5D-824D4BEFB288}" destId="{8648FA9B-5239-4C92-B627-C0F7DC4359B6}" srcOrd="2" destOrd="0" presId="urn:microsoft.com/office/officeart/2008/layout/CircularPictureCallout"/>
    <dgm:cxn modelId="{203D1D32-AFC6-40A8-A77C-7FBE198C1E89}" type="presParOf" srcId="{8648FA9B-5239-4C92-B627-C0F7DC4359B6}" destId="{03D21063-2846-4A1B-992A-7FA609B47C37}" srcOrd="0" destOrd="0" presId="urn:microsoft.com/office/officeart/2008/layout/CircularPictureCallout"/>
    <dgm:cxn modelId="{118B71AE-7445-4235-B15F-C550A262D044}" type="presParOf" srcId="{4574E061-22A4-4AC1-9B5D-824D4BEFB288}" destId="{371D7E60-D334-4AF6-A355-145AFAFBA5B8}" srcOrd="3" destOrd="0" presId="urn:microsoft.com/office/officeart/2008/layout/CircularPictureCallout"/>
    <dgm:cxn modelId="{CDB72FE6-E414-41C9-A5C0-FD10F69FF483}" type="presParOf" srcId="{4574E061-22A4-4AC1-9B5D-824D4BEFB288}" destId="{BAD1AA50-55C1-462D-ABA2-FC784D5A974F}" srcOrd="4" destOrd="0" presId="urn:microsoft.com/office/officeart/2008/layout/CircularPictureCallout"/>
    <dgm:cxn modelId="{71A3E014-11DE-4728-A2B3-5EFDF1199205}" type="presParOf" srcId="{BAD1AA50-55C1-462D-ABA2-FC784D5A974F}" destId="{C2F8EFD5-2804-407A-B04E-5018C014CE16}" srcOrd="0" destOrd="0" presId="urn:microsoft.com/office/officeart/2008/layout/CircularPictureCallout"/>
    <dgm:cxn modelId="{FCB6CCEE-9151-455E-968F-22D2C85C22B6}" type="presParOf" srcId="{4574E061-22A4-4AC1-9B5D-824D4BEFB288}" destId="{6B57CE17-B0EF-42F7-97D4-86CACD30C903}" srcOrd="5" destOrd="0" presId="urn:microsoft.com/office/officeart/2008/layout/CircularPictureCallout"/>
    <dgm:cxn modelId="{4792F5E3-0850-4625-916F-D3B2A1C01E7C}" type="presParOf" srcId="{6B57CE17-B0EF-42F7-97D4-86CACD30C903}" destId="{3EB25BE2-8033-4626-B6C8-BD64AF50D3A9}" srcOrd="0" destOrd="0" presId="urn:microsoft.com/office/officeart/2008/layout/CircularPictureCallout"/>
    <dgm:cxn modelId="{72F3E6AF-022A-4972-B013-DF3930D2C69E}" type="presParOf" srcId="{4574E061-22A4-4AC1-9B5D-824D4BEFB288}" destId="{DDC66089-98D1-4F3B-84F2-A56002F6F78C}" srcOrd="6" destOrd="0" presId="urn:microsoft.com/office/officeart/2008/layout/CircularPictureCallout"/>
    <dgm:cxn modelId="{782277E5-21EB-4378-8362-393E4DB0876A}" type="presParOf" srcId="{4574E061-22A4-4AC1-9B5D-824D4BEFB288}" destId="{9B132A63-45B4-4365-BF15-713B053533CE}" srcOrd="7" destOrd="0" presId="urn:microsoft.com/office/officeart/2008/layout/CircularPictureCallout"/>
    <dgm:cxn modelId="{3484C54F-B5C8-4583-BE96-DA3D26D0152C}" type="presParOf" srcId="{9B132A63-45B4-4365-BF15-713B053533CE}" destId="{2540DC4C-8E1F-4EBD-B83C-C5DDD7EEF0C6}" srcOrd="0" destOrd="0" presId="urn:microsoft.com/office/officeart/2008/layout/CircularPictureCallout"/>
    <dgm:cxn modelId="{67D24781-45B1-4CBB-ADA0-EEC6F13FFCF7}" type="presParOf" srcId="{4574E061-22A4-4AC1-9B5D-824D4BEFB288}" destId="{EE9615F5-023C-4197-9CA8-8047A60E642D}" srcOrd="8" destOrd="0" presId="urn:microsoft.com/office/officeart/2008/layout/CircularPictureCallout"/>
    <dgm:cxn modelId="{B99D32B7-58FC-40DE-95AF-968067C3464D}" type="presParOf" srcId="{EE9615F5-023C-4197-9CA8-8047A60E642D}" destId="{1394354F-B74C-46C2-960C-D1654475066A}" srcOrd="0" destOrd="0" presId="urn:microsoft.com/office/officeart/2008/layout/CircularPictureCallout"/>
    <dgm:cxn modelId="{2BBB3B31-150A-49A4-9EB4-7A78E83349FF}" type="presParOf" srcId="{4574E061-22A4-4AC1-9B5D-824D4BEFB288}" destId="{5900A4D1-AE39-4528-AB00-0544575E9EAD}" srcOrd="9" destOrd="0" presId="urn:microsoft.com/office/officeart/2008/layout/CircularPictureCallout"/>
    <dgm:cxn modelId="{A36ABFE7-5F22-401C-B74B-5D0B8C9CAF5D}" type="presParOf" srcId="{4574E061-22A4-4AC1-9B5D-824D4BEFB288}" destId="{25485717-1487-4D93-BE70-6984604804D6}" srcOrd="10" destOrd="0" presId="urn:microsoft.com/office/officeart/2008/layout/CircularPictureCallout"/>
    <dgm:cxn modelId="{BBB92845-E73F-47BC-82A9-5E61501EB253}" type="presParOf" srcId="{25485717-1487-4D93-BE70-6984604804D6}" destId="{A4BE0E5B-3BE3-49B9-BB49-B9B25976698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0FF0F4-5D79-4CCE-8880-3D345A1003B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0702-CF76-4FC1-9AE4-C0E2CDEA16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বয়ঃসন্ধিকালে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শারীরিক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পরিবর্তন  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04E6762-46CC-4811-81FE-215434D37483}" type="par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18395143-D8B6-44AF-B912-02F3649D73A4}" type="sib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0981DDA-20BB-4DD6-B281-3BE628E68335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দ্রুত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লম্বা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511FB2-B05B-426B-820F-EDE9A817304B}" type="parTrans" cxnId="{4DD4720A-AA3D-4FF9-AF8F-9283396B57A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FE25322-DAF9-4AC8-A89E-94ADCE4CE572}" type="sibTrans" cxnId="{4DD4720A-AA3D-4FF9-AF8F-9283396B57A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41C1AE-CA68-4CC1-89A2-13BEE59047EA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৫.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ব্রণ উঠা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43E282D-6A7E-417F-AF22-5058FCBEFACF}" type="parTrans" cxnId="{B423A4AC-E03A-4BC3-8F09-0BFBD13E434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D71D53-1882-4B6B-88C4-2E36A66E1A4F}" type="sibTrans" cxnId="{B423A4AC-E03A-4BC3-8F09-0BFBD13E434B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0DBFA42-AF85-4605-8222-3319DACF40F4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৬.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শরীরের ওজন বৃদ্ধি হওয়া।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21687A9-F70E-419E-AC01-F4707309CE4D}" type="parTrans" cxnId="{E9D8DC21-9EE3-4C92-A45B-514C54016AF2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82209C7-AA21-4B45-A0F6-7843F7568211}" type="sibTrans" cxnId="{E9D8DC21-9EE3-4C92-A45B-514C54016AF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B02BE65-EBE1-49BE-BBEE-8A47FF29AC3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২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শরীরের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গঠন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পরিবর্তিত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8BDBEDF-EBEE-4136-9E36-E890CC4D3A61}" type="parTrans" cxnId="{E52AAE00-195C-4AC7-B611-7E28DB830BF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044824D-6E40-4BB8-A6C0-1179E71236C8}" type="sibTrans" cxnId="{E52AAE00-195C-4AC7-B611-7E28DB830BFF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50A42545-ECC5-4C50-B098-9FCE9A920071}">
      <dgm:prSet phldrT="[Text]"/>
      <dgm:spPr>
        <a:solidFill>
          <a:schemeClr val="bg1"/>
        </a:solidFill>
      </dgm:spPr>
      <dgm:t>
        <a:bodyPr/>
        <a:lstStyle/>
        <a:p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৩.একটু বেশি ঘাম </a:t>
          </a:r>
          <a:r>
            <a:rPr lang="en-US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393CB59-4093-406C-9797-A4D570D4BD4E}" type="parTrans" cxnId="{C35D2039-12BF-47BC-ADE5-A1A09EDF6881}">
      <dgm:prSet/>
      <dgm:spPr>
        <a:ln w="76200">
          <a:solidFill>
            <a:srgbClr val="07C52B"/>
          </a:solidFill>
        </a:ln>
      </dgm:spPr>
      <dgm:t>
        <a:bodyPr/>
        <a:lstStyle/>
        <a:p>
          <a:endParaRPr lang="en-US"/>
        </a:p>
      </dgm:t>
    </dgm:pt>
    <dgm:pt modelId="{AD9B9A01-45D7-4039-9097-0093AA5C114A}" type="sibTrans" cxnId="{C35D2039-12BF-47BC-ADE5-A1A09EDF6881}">
      <dgm:prSet/>
      <dgm:spPr/>
      <dgm:t>
        <a:bodyPr/>
        <a:lstStyle/>
        <a:p>
          <a:endParaRPr lang="en-US"/>
        </a:p>
      </dgm:t>
    </dgm:pt>
    <dgm:pt modelId="{8347C3D0-E854-4EAA-BA07-495D4C0408FE}">
      <dgm:prSet phldrT="[Text]"/>
      <dgm:spPr>
        <a:solidFill>
          <a:schemeClr val="bg1"/>
        </a:solidFill>
      </dgm:spPr>
      <dgm:t>
        <a:bodyPr/>
        <a:lstStyle/>
        <a:p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৪.ত্বক তৈলাক্ত </a:t>
          </a:r>
          <a:r>
            <a:rPr lang="en-US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78563D78-8EE7-4E58-8CC3-E2586E9C7F71}" type="parTrans" cxnId="{1D954AB1-E769-407C-B56F-9DD35CD57023}">
      <dgm:prSet/>
      <dgm:spPr>
        <a:ln w="76200">
          <a:solidFill>
            <a:srgbClr val="07C52B"/>
          </a:solidFill>
        </a:ln>
      </dgm:spPr>
      <dgm:t>
        <a:bodyPr/>
        <a:lstStyle/>
        <a:p>
          <a:endParaRPr lang="en-US"/>
        </a:p>
      </dgm:t>
    </dgm:pt>
    <dgm:pt modelId="{3CB7325A-196A-474B-9B46-7BD574B6C933}" type="sibTrans" cxnId="{1D954AB1-E769-407C-B56F-9DD35CD57023}">
      <dgm:prSet/>
      <dgm:spPr/>
      <dgm:t>
        <a:bodyPr/>
        <a:lstStyle/>
        <a:p>
          <a:endParaRPr lang="en-US"/>
        </a:p>
      </dgm:t>
    </dgm:pt>
    <dgm:pt modelId="{026A1B6D-9188-4FEF-9BAB-5A5255EE8C44}" type="pres">
      <dgm:prSet presAssocID="{4C0FF0F4-5D79-4CCE-8880-3D345A1003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8DBA-849C-44F2-B1DC-F0850E099128}" type="pres">
      <dgm:prSet presAssocID="{BBEE0702-CF76-4FC1-9AE4-C0E2CDEA1660}" presName="centerShape" presStyleLbl="node0" presStyleIdx="0" presStyleCnt="1" custScaleX="125010"/>
      <dgm:spPr/>
      <dgm:t>
        <a:bodyPr/>
        <a:lstStyle/>
        <a:p>
          <a:endParaRPr lang="en-US"/>
        </a:p>
      </dgm:t>
    </dgm:pt>
    <dgm:pt modelId="{7CAAAE1D-268C-443A-ADCC-8A111461E223}" type="pres">
      <dgm:prSet presAssocID="{D9511FB2-B05B-426B-820F-EDE9A817304B}" presName="Name9" presStyleLbl="parChTrans1D2" presStyleIdx="0" presStyleCnt="6"/>
      <dgm:spPr/>
      <dgm:t>
        <a:bodyPr/>
        <a:lstStyle/>
        <a:p>
          <a:endParaRPr lang="en-US"/>
        </a:p>
      </dgm:t>
    </dgm:pt>
    <dgm:pt modelId="{EFEC0BBE-775C-41CC-A13F-5010F975A9E8}" type="pres">
      <dgm:prSet presAssocID="{D9511FB2-B05B-426B-820F-EDE9A817304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0AFF067-79BD-45C4-9BDE-C2DC15B4E7F3}" type="pres">
      <dgm:prSet presAssocID="{C0981DDA-20BB-4DD6-B281-3BE628E68335}" presName="node" presStyleLbl="node1" presStyleIdx="0" presStyleCnt="6" custScaleX="98666" custScaleY="9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C7F9-EA5E-40F2-BE78-A945765D3506}" type="pres">
      <dgm:prSet presAssocID="{88BDBEDF-EBEE-4136-9E36-E890CC4D3A61}" presName="Name9" presStyleLbl="parChTrans1D2" presStyleIdx="1" presStyleCnt="6"/>
      <dgm:spPr/>
      <dgm:t>
        <a:bodyPr/>
        <a:lstStyle/>
        <a:p>
          <a:endParaRPr lang="en-US"/>
        </a:p>
      </dgm:t>
    </dgm:pt>
    <dgm:pt modelId="{525E299D-2B16-4B66-B214-24434C682000}" type="pres">
      <dgm:prSet presAssocID="{88BDBEDF-EBEE-4136-9E36-E890CC4D3A6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1217BE3-9037-4743-9F80-26D2CDF04AF0}" type="pres">
      <dgm:prSet presAssocID="{3B02BE65-EBE1-49BE-BBEE-8A47FF29AC3B}" presName="node" presStyleLbl="node1" presStyleIdx="1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181E-DF28-4FA9-BB14-5B882392F18C}" type="pres">
      <dgm:prSet presAssocID="{D393CB59-4093-406C-9797-A4D570D4BD4E}" presName="Name9" presStyleLbl="parChTrans1D2" presStyleIdx="2" presStyleCnt="6"/>
      <dgm:spPr/>
      <dgm:t>
        <a:bodyPr/>
        <a:lstStyle/>
        <a:p>
          <a:endParaRPr lang="en-US"/>
        </a:p>
      </dgm:t>
    </dgm:pt>
    <dgm:pt modelId="{8DAA05F1-F7D6-40BC-B185-44254407D6CE}" type="pres">
      <dgm:prSet presAssocID="{D393CB59-4093-406C-9797-A4D570D4BD4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35FC844-EA72-40A4-876C-D137E45D2770}" type="pres">
      <dgm:prSet presAssocID="{50A42545-ECC5-4C50-B098-9FCE9A920071}" presName="node" presStyleLbl="node1" presStyleIdx="2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DA0EE-153E-499B-99B1-040FDFC8D130}" type="pres">
      <dgm:prSet presAssocID="{78563D78-8EE7-4E58-8CC3-E2586E9C7F71}" presName="Name9" presStyleLbl="parChTrans1D2" presStyleIdx="3" presStyleCnt="6"/>
      <dgm:spPr/>
      <dgm:t>
        <a:bodyPr/>
        <a:lstStyle/>
        <a:p>
          <a:endParaRPr lang="en-US"/>
        </a:p>
      </dgm:t>
    </dgm:pt>
    <dgm:pt modelId="{71FCFCB5-59AE-4F5D-98B0-665BC5DFB1BA}" type="pres">
      <dgm:prSet presAssocID="{78563D78-8EE7-4E58-8CC3-E2586E9C7F7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4AD1489-6B68-46FB-907A-0BD2F01F6342}" type="pres">
      <dgm:prSet presAssocID="{8347C3D0-E854-4EAA-BA07-495D4C0408FE}" presName="node" presStyleLbl="node1" presStyleIdx="3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C4E5-FF01-4C6C-B93C-3E8CB05A8231}" type="pres">
      <dgm:prSet presAssocID="{F43E282D-6A7E-417F-AF22-5058FCBEFACF}" presName="Name9" presStyleLbl="parChTrans1D2" presStyleIdx="4" presStyleCnt="6"/>
      <dgm:spPr/>
      <dgm:t>
        <a:bodyPr/>
        <a:lstStyle/>
        <a:p>
          <a:endParaRPr lang="en-US"/>
        </a:p>
      </dgm:t>
    </dgm:pt>
    <dgm:pt modelId="{148CFADF-32CA-418D-908D-274BF184F8B0}" type="pres">
      <dgm:prSet presAssocID="{F43E282D-6A7E-417F-AF22-5058FCBEFAC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861635A-8184-4A03-B629-0E5A28AD9AF4}" type="pres">
      <dgm:prSet presAssocID="{CE41C1AE-CA68-4CC1-89A2-13BEE59047EA}" presName="node" presStyleLbl="node1" presStyleIdx="4" presStyleCnt="6" custScaleX="89911" custScaleY="87767" custRadScaleRad="100668" custRadScaleInc="1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5068-58B7-45CE-8BE9-C86921207128}" type="pres">
      <dgm:prSet presAssocID="{421687A9-F70E-419E-AC01-F4707309CE4D}" presName="Name9" presStyleLbl="parChTrans1D2" presStyleIdx="5" presStyleCnt="6"/>
      <dgm:spPr/>
      <dgm:t>
        <a:bodyPr/>
        <a:lstStyle/>
        <a:p>
          <a:endParaRPr lang="en-US"/>
        </a:p>
      </dgm:t>
    </dgm:pt>
    <dgm:pt modelId="{0C93DCFE-D032-4AAD-8E49-58EC29815A14}" type="pres">
      <dgm:prSet presAssocID="{421687A9-F70E-419E-AC01-F4707309CE4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B15ACFF-9E6C-4E29-915D-6A812E708AD1}" type="pres">
      <dgm:prSet presAssocID="{30DBFA42-AF85-4605-8222-3319DACF40F4}" presName="node" presStyleLbl="node1" presStyleIdx="5" presStyleCnt="6" custScaleX="101659" custScaleY="82155" custRadScaleRad="101252" custRadScaleInc="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4720A-AA3D-4FF9-AF8F-9283396B57AF}" srcId="{BBEE0702-CF76-4FC1-9AE4-C0E2CDEA1660}" destId="{C0981DDA-20BB-4DD6-B281-3BE628E68335}" srcOrd="0" destOrd="0" parTransId="{D9511FB2-B05B-426B-820F-EDE9A817304B}" sibTransId="{AFE25322-DAF9-4AC8-A89E-94ADCE4CE572}"/>
    <dgm:cxn modelId="{68F03C2D-7435-4CF1-B5C8-3C60ACA6910E}" type="presOf" srcId="{C0981DDA-20BB-4DD6-B281-3BE628E68335}" destId="{30AFF067-79BD-45C4-9BDE-C2DC15B4E7F3}" srcOrd="0" destOrd="0" presId="urn:microsoft.com/office/officeart/2005/8/layout/radial1"/>
    <dgm:cxn modelId="{E9D8DC21-9EE3-4C92-A45B-514C54016AF2}" srcId="{BBEE0702-CF76-4FC1-9AE4-C0E2CDEA1660}" destId="{30DBFA42-AF85-4605-8222-3319DACF40F4}" srcOrd="5" destOrd="0" parTransId="{421687A9-F70E-419E-AC01-F4707309CE4D}" sibTransId="{F82209C7-AA21-4B45-A0F6-7843F7568211}"/>
    <dgm:cxn modelId="{E52AAE00-195C-4AC7-B611-7E28DB830BFF}" srcId="{BBEE0702-CF76-4FC1-9AE4-C0E2CDEA1660}" destId="{3B02BE65-EBE1-49BE-BBEE-8A47FF29AC3B}" srcOrd="1" destOrd="0" parTransId="{88BDBEDF-EBEE-4136-9E36-E890CC4D3A61}" sibTransId="{F044824D-6E40-4BB8-A6C0-1179E71236C8}"/>
    <dgm:cxn modelId="{B423A4AC-E03A-4BC3-8F09-0BFBD13E434B}" srcId="{BBEE0702-CF76-4FC1-9AE4-C0E2CDEA1660}" destId="{CE41C1AE-CA68-4CC1-89A2-13BEE59047EA}" srcOrd="4" destOrd="0" parTransId="{F43E282D-6A7E-417F-AF22-5058FCBEFACF}" sibTransId="{A3D71D53-1882-4B6B-88C4-2E36A66E1A4F}"/>
    <dgm:cxn modelId="{A0E1C88A-98DA-4622-A655-441D2ACF1395}" type="presOf" srcId="{421687A9-F70E-419E-AC01-F4707309CE4D}" destId="{6EE25068-58B7-45CE-8BE9-C86921207128}" srcOrd="0" destOrd="0" presId="urn:microsoft.com/office/officeart/2005/8/layout/radial1"/>
    <dgm:cxn modelId="{1D954AB1-E769-407C-B56F-9DD35CD57023}" srcId="{BBEE0702-CF76-4FC1-9AE4-C0E2CDEA1660}" destId="{8347C3D0-E854-4EAA-BA07-495D4C0408FE}" srcOrd="3" destOrd="0" parTransId="{78563D78-8EE7-4E58-8CC3-E2586E9C7F71}" sibTransId="{3CB7325A-196A-474B-9B46-7BD574B6C933}"/>
    <dgm:cxn modelId="{3165EC93-27FF-48F0-991B-F6AE007ABB5F}" type="presOf" srcId="{BBEE0702-CF76-4FC1-9AE4-C0E2CDEA1660}" destId="{26EE8DBA-849C-44F2-B1DC-F0850E099128}" srcOrd="0" destOrd="0" presId="urn:microsoft.com/office/officeart/2005/8/layout/radial1"/>
    <dgm:cxn modelId="{B2714D69-DEFB-4A3C-8A11-00B6B99F03DF}" type="presOf" srcId="{4C0FF0F4-5D79-4CCE-8880-3D345A1003BB}" destId="{026A1B6D-9188-4FEF-9BAB-5A5255EE8C44}" srcOrd="0" destOrd="0" presId="urn:microsoft.com/office/officeart/2005/8/layout/radial1"/>
    <dgm:cxn modelId="{086183A6-5541-4F4C-8FB0-C34C68C2CFD6}" type="presOf" srcId="{421687A9-F70E-419E-AC01-F4707309CE4D}" destId="{0C93DCFE-D032-4AAD-8E49-58EC29815A14}" srcOrd="1" destOrd="0" presId="urn:microsoft.com/office/officeart/2005/8/layout/radial1"/>
    <dgm:cxn modelId="{C35D2039-12BF-47BC-ADE5-A1A09EDF6881}" srcId="{BBEE0702-CF76-4FC1-9AE4-C0E2CDEA1660}" destId="{50A42545-ECC5-4C50-B098-9FCE9A920071}" srcOrd="2" destOrd="0" parTransId="{D393CB59-4093-406C-9797-A4D570D4BD4E}" sibTransId="{AD9B9A01-45D7-4039-9097-0093AA5C114A}"/>
    <dgm:cxn modelId="{F6D2804C-E4C9-4F3B-9A09-8EF7FE38D067}" type="presOf" srcId="{88BDBEDF-EBEE-4136-9E36-E890CC4D3A61}" destId="{6481C7F9-EA5E-40F2-BE78-A945765D3506}" srcOrd="0" destOrd="0" presId="urn:microsoft.com/office/officeart/2005/8/layout/radial1"/>
    <dgm:cxn modelId="{5E4ACFDF-D3E9-473A-84EB-06D14C42F663}" type="presOf" srcId="{F43E282D-6A7E-417F-AF22-5058FCBEFACF}" destId="{CF27C4E5-FF01-4C6C-B93C-3E8CB05A8231}" srcOrd="0" destOrd="0" presId="urn:microsoft.com/office/officeart/2005/8/layout/radial1"/>
    <dgm:cxn modelId="{6CF4855F-9DE8-4ACF-BB12-F6AED5CDD0B6}" type="presOf" srcId="{D393CB59-4093-406C-9797-A4D570D4BD4E}" destId="{04C9181E-DF28-4FA9-BB14-5B882392F18C}" srcOrd="0" destOrd="0" presId="urn:microsoft.com/office/officeart/2005/8/layout/radial1"/>
    <dgm:cxn modelId="{CACCDE62-F5DD-48C5-A22E-712E6A5B071E}" type="presOf" srcId="{50A42545-ECC5-4C50-B098-9FCE9A920071}" destId="{D35FC844-EA72-40A4-876C-D137E45D2770}" srcOrd="0" destOrd="0" presId="urn:microsoft.com/office/officeart/2005/8/layout/radial1"/>
    <dgm:cxn modelId="{DD304244-0B7B-4100-A806-7ED13D0CCC82}" type="presOf" srcId="{78563D78-8EE7-4E58-8CC3-E2586E9C7F71}" destId="{71FCFCB5-59AE-4F5D-98B0-665BC5DFB1BA}" srcOrd="1" destOrd="0" presId="urn:microsoft.com/office/officeart/2005/8/layout/radial1"/>
    <dgm:cxn modelId="{A6E63595-9DA0-4CB1-AB62-7EF9F06A2C93}" type="presOf" srcId="{F43E282D-6A7E-417F-AF22-5058FCBEFACF}" destId="{148CFADF-32CA-418D-908D-274BF184F8B0}" srcOrd="1" destOrd="0" presId="urn:microsoft.com/office/officeart/2005/8/layout/radial1"/>
    <dgm:cxn modelId="{702142BD-BBD7-4CA4-BF73-FCAD70561FE8}" type="presOf" srcId="{3B02BE65-EBE1-49BE-BBEE-8A47FF29AC3B}" destId="{21217BE3-9037-4743-9F80-26D2CDF04AF0}" srcOrd="0" destOrd="0" presId="urn:microsoft.com/office/officeart/2005/8/layout/radial1"/>
    <dgm:cxn modelId="{276CA6BA-8B8F-42E9-AA8A-1E09AFFDA37E}" type="presOf" srcId="{78563D78-8EE7-4E58-8CC3-E2586E9C7F71}" destId="{4ACDA0EE-153E-499B-99B1-040FDFC8D130}" srcOrd="0" destOrd="0" presId="urn:microsoft.com/office/officeart/2005/8/layout/radial1"/>
    <dgm:cxn modelId="{5ABDA12B-47A0-4D13-AA5C-969488A31079}" type="presOf" srcId="{8347C3D0-E854-4EAA-BA07-495D4C0408FE}" destId="{54AD1489-6B68-46FB-907A-0BD2F01F6342}" srcOrd="0" destOrd="0" presId="urn:microsoft.com/office/officeart/2005/8/layout/radial1"/>
    <dgm:cxn modelId="{227B349C-00CA-4F8B-8A0C-DC6838B8E915}" type="presOf" srcId="{D9511FB2-B05B-426B-820F-EDE9A817304B}" destId="{7CAAAE1D-268C-443A-ADCC-8A111461E223}" srcOrd="0" destOrd="0" presId="urn:microsoft.com/office/officeart/2005/8/layout/radial1"/>
    <dgm:cxn modelId="{78B2E021-07A7-465F-9860-FD5F93CAA569}" type="presOf" srcId="{D393CB59-4093-406C-9797-A4D570D4BD4E}" destId="{8DAA05F1-F7D6-40BC-B185-44254407D6CE}" srcOrd="1" destOrd="0" presId="urn:microsoft.com/office/officeart/2005/8/layout/radial1"/>
    <dgm:cxn modelId="{3B8F00F7-0BDD-4B47-9851-87091A313BC2}" type="presOf" srcId="{30DBFA42-AF85-4605-8222-3319DACF40F4}" destId="{AB15ACFF-9E6C-4E29-915D-6A812E708AD1}" srcOrd="0" destOrd="0" presId="urn:microsoft.com/office/officeart/2005/8/layout/radial1"/>
    <dgm:cxn modelId="{878A6567-1141-4AE8-98AE-E9C57B31206D}" type="presOf" srcId="{D9511FB2-B05B-426B-820F-EDE9A817304B}" destId="{EFEC0BBE-775C-41CC-A13F-5010F975A9E8}" srcOrd="1" destOrd="0" presId="urn:microsoft.com/office/officeart/2005/8/layout/radial1"/>
    <dgm:cxn modelId="{72F07FB5-9B00-4A92-BECE-8302030F82C2}" type="presOf" srcId="{88BDBEDF-EBEE-4136-9E36-E890CC4D3A61}" destId="{525E299D-2B16-4B66-B214-24434C682000}" srcOrd="1" destOrd="0" presId="urn:microsoft.com/office/officeart/2005/8/layout/radial1"/>
    <dgm:cxn modelId="{BDBE72AB-2AED-4DF4-A794-3F0F9BDCEC32}" srcId="{4C0FF0F4-5D79-4CCE-8880-3D345A1003BB}" destId="{BBEE0702-CF76-4FC1-9AE4-C0E2CDEA1660}" srcOrd="0" destOrd="0" parTransId="{004E6762-46CC-4811-81FE-215434D37483}" sibTransId="{18395143-D8B6-44AF-B912-02F3649D73A4}"/>
    <dgm:cxn modelId="{B060EFED-A32A-4750-BFC3-528A5A478776}" type="presOf" srcId="{CE41C1AE-CA68-4CC1-89A2-13BEE59047EA}" destId="{3861635A-8184-4A03-B629-0E5A28AD9AF4}" srcOrd="0" destOrd="0" presId="urn:microsoft.com/office/officeart/2005/8/layout/radial1"/>
    <dgm:cxn modelId="{C620752C-5617-430B-823D-F39006B64D00}" type="presParOf" srcId="{026A1B6D-9188-4FEF-9BAB-5A5255EE8C44}" destId="{26EE8DBA-849C-44F2-B1DC-F0850E099128}" srcOrd="0" destOrd="0" presId="urn:microsoft.com/office/officeart/2005/8/layout/radial1"/>
    <dgm:cxn modelId="{E12B20FB-C295-4470-8177-FA95698ED3AC}" type="presParOf" srcId="{026A1B6D-9188-4FEF-9BAB-5A5255EE8C44}" destId="{7CAAAE1D-268C-443A-ADCC-8A111461E223}" srcOrd="1" destOrd="0" presId="urn:microsoft.com/office/officeart/2005/8/layout/radial1"/>
    <dgm:cxn modelId="{561F84CD-14C7-4916-A8CE-144C5732CBC4}" type="presParOf" srcId="{7CAAAE1D-268C-443A-ADCC-8A111461E223}" destId="{EFEC0BBE-775C-41CC-A13F-5010F975A9E8}" srcOrd="0" destOrd="0" presId="urn:microsoft.com/office/officeart/2005/8/layout/radial1"/>
    <dgm:cxn modelId="{A2733943-5A5F-4108-A3A5-A3B4FFE7289C}" type="presParOf" srcId="{026A1B6D-9188-4FEF-9BAB-5A5255EE8C44}" destId="{30AFF067-79BD-45C4-9BDE-C2DC15B4E7F3}" srcOrd="2" destOrd="0" presId="urn:microsoft.com/office/officeart/2005/8/layout/radial1"/>
    <dgm:cxn modelId="{956FF196-F145-48B4-A981-5FD537F2DD53}" type="presParOf" srcId="{026A1B6D-9188-4FEF-9BAB-5A5255EE8C44}" destId="{6481C7F9-EA5E-40F2-BE78-A945765D3506}" srcOrd="3" destOrd="0" presId="urn:microsoft.com/office/officeart/2005/8/layout/radial1"/>
    <dgm:cxn modelId="{C0A53330-3EF7-447F-A0CF-684AC478F525}" type="presParOf" srcId="{6481C7F9-EA5E-40F2-BE78-A945765D3506}" destId="{525E299D-2B16-4B66-B214-24434C682000}" srcOrd="0" destOrd="0" presId="urn:microsoft.com/office/officeart/2005/8/layout/radial1"/>
    <dgm:cxn modelId="{44672B73-7EEF-4B44-BC39-E9CEB27DC913}" type="presParOf" srcId="{026A1B6D-9188-4FEF-9BAB-5A5255EE8C44}" destId="{21217BE3-9037-4743-9F80-26D2CDF04AF0}" srcOrd="4" destOrd="0" presId="urn:microsoft.com/office/officeart/2005/8/layout/radial1"/>
    <dgm:cxn modelId="{A29CEEBD-390F-46D2-BCAD-16648CB75C89}" type="presParOf" srcId="{026A1B6D-9188-4FEF-9BAB-5A5255EE8C44}" destId="{04C9181E-DF28-4FA9-BB14-5B882392F18C}" srcOrd="5" destOrd="0" presId="urn:microsoft.com/office/officeart/2005/8/layout/radial1"/>
    <dgm:cxn modelId="{674E4C04-F7D5-4C66-823F-670D72480957}" type="presParOf" srcId="{04C9181E-DF28-4FA9-BB14-5B882392F18C}" destId="{8DAA05F1-F7D6-40BC-B185-44254407D6CE}" srcOrd="0" destOrd="0" presId="urn:microsoft.com/office/officeart/2005/8/layout/radial1"/>
    <dgm:cxn modelId="{3D976752-CA9E-4E47-A334-D6B3607DDF25}" type="presParOf" srcId="{026A1B6D-9188-4FEF-9BAB-5A5255EE8C44}" destId="{D35FC844-EA72-40A4-876C-D137E45D2770}" srcOrd="6" destOrd="0" presId="urn:microsoft.com/office/officeart/2005/8/layout/radial1"/>
    <dgm:cxn modelId="{90D1CAE2-8D0B-4A73-8600-459D801B8EC9}" type="presParOf" srcId="{026A1B6D-9188-4FEF-9BAB-5A5255EE8C44}" destId="{4ACDA0EE-153E-499B-99B1-040FDFC8D130}" srcOrd="7" destOrd="0" presId="urn:microsoft.com/office/officeart/2005/8/layout/radial1"/>
    <dgm:cxn modelId="{931F7272-F36A-4ABB-A599-6854A87D47D2}" type="presParOf" srcId="{4ACDA0EE-153E-499B-99B1-040FDFC8D130}" destId="{71FCFCB5-59AE-4F5D-98B0-665BC5DFB1BA}" srcOrd="0" destOrd="0" presId="urn:microsoft.com/office/officeart/2005/8/layout/radial1"/>
    <dgm:cxn modelId="{9A7ED76D-1C8B-4A73-88BC-6F1FBE07C15B}" type="presParOf" srcId="{026A1B6D-9188-4FEF-9BAB-5A5255EE8C44}" destId="{54AD1489-6B68-46FB-907A-0BD2F01F6342}" srcOrd="8" destOrd="0" presId="urn:microsoft.com/office/officeart/2005/8/layout/radial1"/>
    <dgm:cxn modelId="{56FE904B-EE51-4FC5-84A1-C7E9D4BB0180}" type="presParOf" srcId="{026A1B6D-9188-4FEF-9BAB-5A5255EE8C44}" destId="{CF27C4E5-FF01-4C6C-B93C-3E8CB05A8231}" srcOrd="9" destOrd="0" presId="urn:microsoft.com/office/officeart/2005/8/layout/radial1"/>
    <dgm:cxn modelId="{34126748-CE16-47B3-AD25-BC4FD73D6D58}" type="presParOf" srcId="{CF27C4E5-FF01-4C6C-B93C-3E8CB05A8231}" destId="{148CFADF-32CA-418D-908D-274BF184F8B0}" srcOrd="0" destOrd="0" presId="urn:microsoft.com/office/officeart/2005/8/layout/radial1"/>
    <dgm:cxn modelId="{710EA56B-6BA5-4DF0-95FA-983A235E233C}" type="presParOf" srcId="{026A1B6D-9188-4FEF-9BAB-5A5255EE8C44}" destId="{3861635A-8184-4A03-B629-0E5A28AD9AF4}" srcOrd="10" destOrd="0" presId="urn:microsoft.com/office/officeart/2005/8/layout/radial1"/>
    <dgm:cxn modelId="{69BB5629-FC7F-4046-94F9-F28F89B8FC4F}" type="presParOf" srcId="{026A1B6D-9188-4FEF-9BAB-5A5255EE8C44}" destId="{6EE25068-58B7-45CE-8BE9-C86921207128}" srcOrd="11" destOrd="0" presId="urn:microsoft.com/office/officeart/2005/8/layout/radial1"/>
    <dgm:cxn modelId="{C94FBD61-999F-4ECF-A841-F9DDD6DC766A}" type="presParOf" srcId="{6EE25068-58B7-45CE-8BE9-C86921207128}" destId="{0C93DCFE-D032-4AAD-8E49-58EC29815A14}" srcOrd="0" destOrd="0" presId="urn:microsoft.com/office/officeart/2005/8/layout/radial1"/>
    <dgm:cxn modelId="{99A153D8-E46C-47E4-9162-CDD2566C507C}" type="presParOf" srcId="{026A1B6D-9188-4FEF-9BAB-5A5255EE8C44}" destId="{AB15ACFF-9E6C-4E29-915D-6A812E708AD1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FF0F4-5D79-4CCE-8880-3D345A1003B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0702-CF76-4FC1-9AE4-C0E2CDEA166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বয়ঃসন্ধিকালে </a:t>
          </a:r>
          <a:r>
            <a:rPr lang="en-US" sz="2000" b="1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শারী</a:t>
          </a:r>
          <a:r>
            <a:rPr lang="bn-IN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রের যত্ন </a:t>
          </a:r>
          <a:r>
            <a:rPr lang="en-US" sz="2000" b="1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 </a:t>
          </a:r>
          <a:endParaRPr lang="en-US" sz="2000" b="1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004E6762-46CC-4811-81FE-215434D37483}" type="par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18395143-D8B6-44AF-B912-02F3649D73A4}" type="sibTrans" cxnId="{BDBE72AB-2AED-4DF4-A794-3F0F9BDCEC3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0981DDA-20BB-4DD6-B281-3BE628E68335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.শরীরের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পরিবর্তন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হলে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বিভ্রান্ত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যাবে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না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511FB2-B05B-426B-820F-EDE9A817304B}" type="parTrans" cxnId="{4DD4720A-AA3D-4FF9-AF8F-9283396B57A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FE25322-DAF9-4AC8-A89E-94ADCE4CE572}" type="sibTrans" cxnId="{4DD4720A-AA3D-4FF9-AF8F-9283396B57AF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41C1AE-CA68-4CC1-89A2-13BEE59047EA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৫.</a:t>
          </a:r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পুষ্টিকর খাদ্য গ্রহণ করতে হবে। 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43E282D-6A7E-417F-AF22-5058FCBEFACF}" type="parTrans" cxnId="{B423A4AC-E03A-4BC3-8F09-0BFBD13E434B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A3D71D53-1882-4B6B-88C4-2E36A66E1A4F}" type="sibTrans" cxnId="{B423A4AC-E03A-4BC3-8F09-0BFBD13E434B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0DBFA42-AF85-4605-8222-3319DACF40F4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৬.প্রয়োজন হলে বিশ্রাম নিতে হবে।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421687A9-F70E-419E-AC01-F4707309CE4D}" type="parTrans" cxnId="{E9D8DC21-9EE3-4C92-A45B-514C54016AF2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82209C7-AA21-4B45-A0F6-7843F7568211}" type="sibTrans" cxnId="{E9D8DC21-9EE3-4C92-A45B-514C54016AF2}">
      <dgm:prSet/>
      <dgm:spPr/>
      <dgm:t>
        <a:bodyPr/>
        <a:lstStyle/>
        <a:p>
          <a:endParaRPr lang="en-US" sz="2000" b="1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3B02BE65-EBE1-49BE-BBEE-8A47FF29AC3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২</a:t>
          </a:r>
          <a:r>
            <a:rPr lang="bn-IN" sz="2000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.হতাশ হওয়া যাবে না। </a:t>
          </a:r>
          <a:endParaRPr lang="en-US" sz="2000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8BDBEDF-EBEE-4136-9E36-E890CC4D3A61}" type="parTrans" cxnId="{E52AAE00-195C-4AC7-B611-7E28DB830BFF}">
      <dgm:prSet custT="1"/>
      <dgm:spPr>
        <a:ln w="76200">
          <a:solidFill>
            <a:srgbClr val="07C52B"/>
          </a:solidFill>
        </a:ln>
      </dgm:spPr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F044824D-6E40-4BB8-A6C0-1179E71236C8}" type="sibTrans" cxnId="{E52AAE00-195C-4AC7-B611-7E28DB830BFF}">
      <dgm:prSet/>
      <dgm:spPr/>
      <dgm:t>
        <a:bodyPr/>
        <a:lstStyle/>
        <a:p>
          <a:endParaRPr lang="en-US" sz="20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50A42545-ECC5-4C50-B098-9FCE9A920071}">
      <dgm:prSet phldrT="[Text]"/>
      <dgm:spPr>
        <a:solidFill>
          <a:schemeClr val="bg1"/>
        </a:solidFill>
      </dgm:spPr>
      <dgm:t>
        <a:bodyPr/>
        <a:lstStyle/>
        <a:p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৩.দুশ্চিন্তা গ্রস্ত  </a:t>
          </a:r>
          <a:r>
            <a:rPr lang="en-US" b="1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যাবে না। 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393CB59-4093-406C-9797-A4D570D4BD4E}" type="parTrans" cxnId="{C35D2039-12BF-47BC-ADE5-A1A09EDF6881}">
      <dgm:prSet/>
      <dgm:spPr>
        <a:ln w="76200">
          <a:solidFill>
            <a:srgbClr val="07C52B"/>
          </a:solidFill>
        </a:ln>
      </dgm:spPr>
      <dgm:t>
        <a:bodyPr/>
        <a:lstStyle/>
        <a:p>
          <a:endParaRPr lang="en-US"/>
        </a:p>
      </dgm:t>
    </dgm:pt>
    <dgm:pt modelId="{AD9B9A01-45D7-4039-9097-0093AA5C114A}" type="sibTrans" cxnId="{C35D2039-12BF-47BC-ADE5-A1A09EDF6881}">
      <dgm:prSet/>
      <dgm:spPr/>
      <dgm:t>
        <a:bodyPr/>
        <a:lstStyle/>
        <a:p>
          <a:endParaRPr lang="en-US"/>
        </a:p>
      </dgm:t>
    </dgm:pt>
    <dgm:pt modelId="{8347C3D0-E854-4EAA-BA07-495D4C0408FE}">
      <dgm:prSet phldrT="[Text]"/>
      <dgm:spPr>
        <a:solidFill>
          <a:schemeClr val="bg1"/>
        </a:solidFill>
      </dgm:spPr>
      <dgm:t>
        <a:bodyPr/>
        <a:lstStyle/>
        <a:p>
          <a:r>
            <a:rPr lang="bn-IN" b="1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৪.পরিষ্কার পরিচ্ছন্ন থাকতে হবে। </a:t>
          </a:r>
          <a:endParaRPr lang="en-US" b="1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78563D78-8EE7-4E58-8CC3-E2586E9C7F71}" type="parTrans" cxnId="{1D954AB1-E769-407C-B56F-9DD35CD57023}">
      <dgm:prSet/>
      <dgm:spPr>
        <a:ln w="76200">
          <a:solidFill>
            <a:srgbClr val="07C52B"/>
          </a:solidFill>
        </a:ln>
      </dgm:spPr>
      <dgm:t>
        <a:bodyPr/>
        <a:lstStyle/>
        <a:p>
          <a:endParaRPr lang="en-US"/>
        </a:p>
      </dgm:t>
    </dgm:pt>
    <dgm:pt modelId="{3CB7325A-196A-474B-9B46-7BD574B6C933}" type="sibTrans" cxnId="{1D954AB1-E769-407C-B56F-9DD35CD57023}">
      <dgm:prSet/>
      <dgm:spPr/>
      <dgm:t>
        <a:bodyPr/>
        <a:lstStyle/>
        <a:p>
          <a:endParaRPr lang="en-US"/>
        </a:p>
      </dgm:t>
    </dgm:pt>
    <dgm:pt modelId="{026A1B6D-9188-4FEF-9BAB-5A5255EE8C44}" type="pres">
      <dgm:prSet presAssocID="{4C0FF0F4-5D79-4CCE-8880-3D345A1003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E8DBA-849C-44F2-B1DC-F0850E099128}" type="pres">
      <dgm:prSet presAssocID="{BBEE0702-CF76-4FC1-9AE4-C0E2CDEA1660}" presName="centerShape" presStyleLbl="node0" presStyleIdx="0" presStyleCnt="1" custScaleX="125010"/>
      <dgm:spPr/>
      <dgm:t>
        <a:bodyPr/>
        <a:lstStyle/>
        <a:p>
          <a:endParaRPr lang="en-US"/>
        </a:p>
      </dgm:t>
    </dgm:pt>
    <dgm:pt modelId="{7CAAAE1D-268C-443A-ADCC-8A111461E223}" type="pres">
      <dgm:prSet presAssocID="{D9511FB2-B05B-426B-820F-EDE9A817304B}" presName="Name9" presStyleLbl="parChTrans1D2" presStyleIdx="0" presStyleCnt="6"/>
      <dgm:spPr/>
      <dgm:t>
        <a:bodyPr/>
        <a:lstStyle/>
        <a:p>
          <a:endParaRPr lang="en-US"/>
        </a:p>
      </dgm:t>
    </dgm:pt>
    <dgm:pt modelId="{EFEC0BBE-775C-41CC-A13F-5010F975A9E8}" type="pres">
      <dgm:prSet presAssocID="{D9511FB2-B05B-426B-820F-EDE9A817304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0AFF067-79BD-45C4-9BDE-C2DC15B4E7F3}" type="pres">
      <dgm:prSet presAssocID="{C0981DDA-20BB-4DD6-B281-3BE628E68335}" presName="node" presStyleLbl="node1" presStyleIdx="0" presStyleCnt="6" custScaleX="104812" custScaleY="90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1C7F9-EA5E-40F2-BE78-A945765D3506}" type="pres">
      <dgm:prSet presAssocID="{88BDBEDF-EBEE-4136-9E36-E890CC4D3A61}" presName="Name9" presStyleLbl="parChTrans1D2" presStyleIdx="1" presStyleCnt="6"/>
      <dgm:spPr/>
      <dgm:t>
        <a:bodyPr/>
        <a:lstStyle/>
        <a:p>
          <a:endParaRPr lang="en-US"/>
        </a:p>
      </dgm:t>
    </dgm:pt>
    <dgm:pt modelId="{525E299D-2B16-4B66-B214-24434C682000}" type="pres">
      <dgm:prSet presAssocID="{88BDBEDF-EBEE-4136-9E36-E890CC4D3A6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1217BE3-9037-4743-9F80-26D2CDF04AF0}" type="pres">
      <dgm:prSet presAssocID="{3B02BE65-EBE1-49BE-BBEE-8A47FF29AC3B}" presName="node" presStyleLbl="node1" presStyleIdx="1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9181E-DF28-4FA9-BB14-5B882392F18C}" type="pres">
      <dgm:prSet presAssocID="{D393CB59-4093-406C-9797-A4D570D4BD4E}" presName="Name9" presStyleLbl="parChTrans1D2" presStyleIdx="2" presStyleCnt="6"/>
      <dgm:spPr/>
      <dgm:t>
        <a:bodyPr/>
        <a:lstStyle/>
        <a:p>
          <a:endParaRPr lang="en-US"/>
        </a:p>
      </dgm:t>
    </dgm:pt>
    <dgm:pt modelId="{8DAA05F1-F7D6-40BC-B185-44254407D6CE}" type="pres">
      <dgm:prSet presAssocID="{D393CB59-4093-406C-9797-A4D570D4BD4E}" presName="connTx" presStyleLbl="parChTrans1D2" presStyleIdx="2" presStyleCnt="6"/>
      <dgm:spPr/>
      <dgm:t>
        <a:bodyPr/>
        <a:lstStyle/>
        <a:p>
          <a:endParaRPr lang="en-US"/>
        </a:p>
      </dgm:t>
    </dgm:pt>
    <dgm:pt modelId="{D35FC844-EA72-40A4-876C-D137E45D2770}" type="pres">
      <dgm:prSet presAssocID="{50A42545-ECC5-4C50-B098-9FCE9A920071}" presName="node" presStyleLbl="node1" presStyleIdx="2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DA0EE-153E-499B-99B1-040FDFC8D130}" type="pres">
      <dgm:prSet presAssocID="{78563D78-8EE7-4E58-8CC3-E2586E9C7F71}" presName="Name9" presStyleLbl="parChTrans1D2" presStyleIdx="3" presStyleCnt="6"/>
      <dgm:spPr/>
      <dgm:t>
        <a:bodyPr/>
        <a:lstStyle/>
        <a:p>
          <a:endParaRPr lang="en-US"/>
        </a:p>
      </dgm:t>
    </dgm:pt>
    <dgm:pt modelId="{71FCFCB5-59AE-4F5D-98B0-665BC5DFB1BA}" type="pres">
      <dgm:prSet presAssocID="{78563D78-8EE7-4E58-8CC3-E2586E9C7F7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4AD1489-6B68-46FB-907A-0BD2F01F6342}" type="pres">
      <dgm:prSet presAssocID="{8347C3D0-E854-4EAA-BA07-495D4C0408FE}" presName="node" presStyleLbl="node1" presStyleIdx="3" presStyleCnt="6" custScaleX="90708" custScaleY="102223" custRadScaleRad="118228" custRadScaleInc="5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C4E5-FF01-4C6C-B93C-3E8CB05A8231}" type="pres">
      <dgm:prSet presAssocID="{F43E282D-6A7E-417F-AF22-5058FCBEFACF}" presName="Name9" presStyleLbl="parChTrans1D2" presStyleIdx="4" presStyleCnt="6"/>
      <dgm:spPr/>
      <dgm:t>
        <a:bodyPr/>
        <a:lstStyle/>
        <a:p>
          <a:endParaRPr lang="en-US"/>
        </a:p>
      </dgm:t>
    </dgm:pt>
    <dgm:pt modelId="{148CFADF-32CA-418D-908D-274BF184F8B0}" type="pres">
      <dgm:prSet presAssocID="{F43E282D-6A7E-417F-AF22-5058FCBEFAC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861635A-8184-4A03-B629-0E5A28AD9AF4}" type="pres">
      <dgm:prSet presAssocID="{CE41C1AE-CA68-4CC1-89A2-13BEE59047EA}" presName="node" presStyleLbl="node1" presStyleIdx="4" presStyleCnt="6" custScaleX="89911" custScaleY="87767" custRadScaleRad="100668" custRadScaleInc="1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5068-58B7-45CE-8BE9-C86921207128}" type="pres">
      <dgm:prSet presAssocID="{421687A9-F70E-419E-AC01-F4707309CE4D}" presName="Name9" presStyleLbl="parChTrans1D2" presStyleIdx="5" presStyleCnt="6"/>
      <dgm:spPr/>
      <dgm:t>
        <a:bodyPr/>
        <a:lstStyle/>
        <a:p>
          <a:endParaRPr lang="en-US"/>
        </a:p>
      </dgm:t>
    </dgm:pt>
    <dgm:pt modelId="{0C93DCFE-D032-4AAD-8E49-58EC29815A14}" type="pres">
      <dgm:prSet presAssocID="{421687A9-F70E-419E-AC01-F4707309CE4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B15ACFF-9E6C-4E29-915D-6A812E708AD1}" type="pres">
      <dgm:prSet presAssocID="{30DBFA42-AF85-4605-8222-3319DACF40F4}" presName="node" presStyleLbl="node1" presStyleIdx="5" presStyleCnt="6" custScaleX="101659" custScaleY="82155" custRadScaleRad="101252" custRadScaleInc="9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4720A-AA3D-4FF9-AF8F-9283396B57AF}" srcId="{BBEE0702-CF76-4FC1-9AE4-C0E2CDEA1660}" destId="{C0981DDA-20BB-4DD6-B281-3BE628E68335}" srcOrd="0" destOrd="0" parTransId="{D9511FB2-B05B-426B-820F-EDE9A817304B}" sibTransId="{AFE25322-DAF9-4AC8-A89E-94ADCE4CE572}"/>
    <dgm:cxn modelId="{68F03C2D-7435-4CF1-B5C8-3C60ACA6910E}" type="presOf" srcId="{C0981DDA-20BB-4DD6-B281-3BE628E68335}" destId="{30AFF067-79BD-45C4-9BDE-C2DC15B4E7F3}" srcOrd="0" destOrd="0" presId="urn:microsoft.com/office/officeart/2005/8/layout/radial1"/>
    <dgm:cxn modelId="{E9D8DC21-9EE3-4C92-A45B-514C54016AF2}" srcId="{BBEE0702-CF76-4FC1-9AE4-C0E2CDEA1660}" destId="{30DBFA42-AF85-4605-8222-3319DACF40F4}" srcOrd="5" destOrd="0" parTransId="{421687A9-F70E-419E-AC01-F4707309CE4D}" sibTransId="{F82209C7-AA21-4B45-A0F6-7843F7568211}"/>
    <dgm:cxn modelId="{E52AAE00-195C-4AC7-B611-7E28DB830BFF}" srcId="{BBEE0702-CF76-4FC1-9AE4-C0E2CDEA1660}" destId="{3B02BE65-EBE1-49BE-BBEE-8A47FF29AC3B}" srcOrd="1" destOrd="0" parTransId="{88BDBEDF-EBEE-4136-9E36-E890CC4D3A61}" sibTransId="{F044824D-6E40-4BB8-A6C0-1179E71236C8}"/>
    <dgm:cxn modelId="{B423A4AC-E03A-4BC3-8F09-0BFBD13E434B}" srcId="{BBEE0702-CF76-4FC1-9AE4-C0E2CDEA1660}" destId="{CE41C1AE-CA68-4CC1-89A2-13BEE59047EA}" srcOrd="4" destOrd="0" parTransId="{F43E282D-6A7E-417F-AF22-5058FCBEFACF}" sibTransId="{A3D71D53-1882-4B6B-88C4-2E36A66E1A4F}"/>
    <dgm:cxn modelId="{A0E1C88A-98DA-4622-A655-441D2ACF1395}" type="presOf" srcId="{421687A9-F70E-419E-AC01-F4707309CE4D}" destId="{6EE25068-58B7-45CE-8BE9-C86921207128}" srcOrd="0" destOrd="0" presId="urn:microsoft.com/office/officeart/2005/8/layout/radial1"/>
    <dgm:cxn modelId="{1D954AB1-E769-407C-B56F-9DD35CD57023}" srcId="{BBEE0702-CF76-4FC1-9AE4-C0E2CDEA1660}" destId="{8347C3D0-E854-4EAA-BA07-495D4C0408FE}" srcOrd="3" destOrd="0" parTransId="{78563D78-8EE7-4E58-8CC3-E2586E9C7F71}" sibTransId="{3CB7325A-196A-474B-9B46-7BD574B6C933}"/>
    <dgm:cxn modelId="{3165EC93-27FF-48F0-991B-F6AE007ABB5F}" type="presOf" srcId="{BBEE0702-CF76-4FC1-9AE4-C0E2CDEA1660}" destId="{26EE8DBA-849C-44F2-B1DC-F0850E099128}" srcOrd="0" destOrd="0" presId="urn:microsoft.com/office/officeart/2005/8/layout/radial1"/>
    <dgm:cxn modelId="{B2714D69-DEFB-4A3C-8A11-00B6B99F03DF}" type="presOf" srcId="{4C0FF0F4-5D79-4CCE-8880-3D345A1003BB}" destId="{026A1B6D-9188-4FEF-9BAB-5A5255EE8C44}" srcOrd="0" destOrd="0" presId="urn:microsoft.com/office/officeart/2005/8/layout/radial1"/>
    <dgm:cxn modelId="{086183A6-5541-4F4C-8FB0-C34C68C2CFD6}" type="presOf" srcId="{421687A9-F70E-419E-AC01-F4707309CE4D}" destId="{0C93DCFE-D032-4AAD-8E49-58EC29815A14}" srcOrd="1" destOrd="0" presId="urn:microsoft.com/office/officeart/2005/8/layout/radial1"/>
    <dgm:cxn modelId="{C35D2039-12BF-47BC-ADE5-A1A09EDF6881}" srcId="{BBEE0702-CF76-4FC1-9AE4-C0E2CDEA1660}" destId="{50A42545-ECC5-4C50-B098-9FCE9A920071}" srcOrd="2" destOrd="0" parTransId="{D393CB59-4093-406C-9797-A4D570D4BD4E}" sibTransId="{AD9B9A01-45D7-4039-9097-0093AA5C114A}"/>
    <dgm:cxn modelId="{F6D2804C-E4C9-4F3B-9A09-8EF7FE38D067}" type="presOf" srcId="{88BDBEDF-EBEE-4136-9E36-E890CC4D3A61}" destId="{6481C7F9-EA5E-40F2-BE78-A945765D3506}" srcOrd="0" destOrd="0" presId="urn:microsoft.com/office/officeart/2005/8/layout/radial1"/>
    <dgm:cxn modelId="{5E4ACFDF-D3E9-473A-84EB-06D14C42F663}" type="presOf" srcId="{F43E282D-6A7E-417F-AF22-5058FCBEFACF}" destId="{CF27C4E5-FF01-4C6C-B93C-3E8CB05A8231}" srcOrd="0" destOrd="0" presId="urn:microsoft.com/office/officeart/2005/8/layout/radial1"/>
    <dgm:cxn modelId="{6CF4855F-9DE8-4ACF-BB12-F6AED5CDD0B6}" type="presOf" srcId="{D393CB59-4093-406C-9797-A4D570D4BD4E}" destId="{04C9181E-DF28-4FA9-BB14-5B882392F18C}" srcOrd="0" destOrd="0" presId="urn:microsoft.com/office/officeart/2005/8/layout/radial1"/>
    <dgm:cxn modelId="{CACCDE62-F5DD-48C5-A22E-712E6A5B071E}" type="presOf" srcId="{50A42545-ECC5-4C50-B098-9FCE9A920071}" destId="{D35FC844-EA72-40A4-876C-D137E45D2770}" srcOrd="0" destOrd="0" presId="urn:microsoft.com/office/officeart/2005/8/layout/radial1"/>
    <dgm:cxn modelId="{DD304244-0B7B-4100-A806-7ED13D0CCC82}" type="presOf" srcId="{78563D78-8EE7-4E58-8CC3-E2586E9C7F71}" destId="{71FCFCB5-59AE-4F5D-98B0-665BC5DFB1BA}" srcOrd="1" destOrd="0" presId="urn:microsoft.com/office/officeart/2005/8/layout/radial1"/>
    <dgm:cxn modelId="{A6E63595-9DA0-4CB1-AB62-7EF9F06A2C93}" type="presOf" srcId="{F43E282D-6A7E-417F-AF22-5058FCBEFACF}" destId="{148CFADF-32CA-418D-908D-274BF184F8B0}" srcOrd="1" destOrd="0" presId="urn:microsoft.com/office/officeart/2005/8/layout/radial1"/>
    <dgm:cxn modelId="{702142BD-BBD7-4CA4-BF73-FCAD70561FE8}" type="presOf" srcId="{3B02BE65-EBE1-49BE-BBEE-8A47FF29AC3B}" destId="{21217BE3-9037-4743-9F80-26D2CDF04AF0}" srcOrd="0" destOrd="0" presId="urn:microsoft.com/office/officeart/2005/8/layout/radial1"/>
    <dgm:cxn modelId="{276CA6BA-8B8F-42E9-AA8A-1E09AFFDA37E}" type="presOf" srcId="{78563D78-8EE7-4E58-8CC3-E2586E9C7F71}" destId="{4ACDA0EE-153E-499B-99B1-040FDFC8D130}" srcOrd="0" destOrd="0" presId="urn:microsoft.com/office/officeart/2005/8/layout/radial1"/>
    <dgm:cxn modelId="{5ABDA12B-47A0-4D13-AA5C-969488A31079}" type="presOf" srcId="{8347C3D0-E854-4EAA-BA07-495D4C0408FE}" destId="{54AD1489-6B68-46FB-907A-0BD2F01F6342}" srcOrd="0" destOrd="0" presId="urn:microsoft.com/office/officeart/2005/8/layout/radial1"/>
    <dgm:cxn modelId="{227B349C-00CA-4F8B-8A0C-DC6838B8E915}" type="presOf" srcId="{D9511FB2-B05B-426B-820F-EDE9A817304B}" destId="{7CAAAE1D-268C-443A-ADCC-8A111461E223}" srcOrd="0" destOrd="0" presId="urn:microsoft.com/office/officeart/2005/8/layout/radial1"/>
    <dgm:cxn modelId="{78B2E021-07A7-465F-9860-FD5F93CAA569}" type="presOf" srcId="{D393CB59-4093-406C-9797-A4D570D4BD4E}" destId="{8DAA05F1-F7D6-40BC-B185-44254407D6CE}" srcOrd="1" destOrd="0" presId="urn:microsoft.com/office/officeart/2005/8/layout/radial1"/>
    <dgm:cxn modelId="{3B8F00F7-0BDD-4B47-9851-87091A313BC2}" type="presOf" srcId="{30DBFA42-AF85-4605-8222-3319DACF40F4}" destId="{AB15ACFF-9E6C-4E29-915D-6A812E708AD1}" srcOrd="0" destOrd="0" presId="urn:microsoft.com/office/officeart/2005/8/layout/radial1"/>
    <dgm:cxn modelId="{878A6567-1141-4AE8-98AE-E9C57B31206D}" type="presOf" srcId="{D9511FB2-B05B-426B-820F-EDE9A817304B}" destId="{EFEC0BBE-775C-41CC-A13F-5010F975A9E8}" srcOrd="1" destOrd="0" presId="urn:microsoft.com/office/officeart/2005/8/layout/radial1"/>
    <dgm:cxn modelId="{72F07FB5-9B00-4A92-BECE-8302030F82C2}" type="presOf" srcId="{88BDBEDF-EBEE-4136-9E36-E890CC4D3A61}" destId="{525E299D-2B16-4B66-B214-24434C682000}" srcOrd="1" destOrd="0" presId="urn:microsoft.com/office/officeart/2005/8/layout/radial1"/>
    <dgm:cxn modelId="{BDBE72AB-2AED-4DF4-A794-3F0F9BDCEC32}" srcId="{4C0FF0F4-5D79-4CCE-8880-3D345A1003BB}" destId="{BBEE0702-CF76-4FC1-9AE4-C0E2CDEA1660}" srcOrd="0" destOrd="0" parTransId="{004E6762-46CC-4811-81FE-215434D37483}" sibTransId="{18395143-D8B6-44AF-B912-02F3649D73A4}"/>
    <dgm:cxn modelId="{B060EFED-A32A-4750-BFC3-528A5A478776}" type="presOf" srcId="{CE41C1AE-CA68-4CC1-89A2-13BEE59047EA}" destId="{3861635A-8184-4A03-B629-0E5A28AD9AF4}" srcOrd="0" destOrd="0" presId="urn:microsoft.com/office/officeart/2005/8/layout/radial1"/>
    <dgm:cxn modelId="{C620752C-5617-430B-823D-F39006B64D00}" type="presParOf" srcId="{026A1B6D-9188-4FEF-9BAB-5A5255EE8C44}" destId="{26EE8DBA-849C-44F2-B1DC-F0850E099128}" srcOrd="0" destOrd="0" presId="urn:microsoft.com/office/officeart/2005/8/layout/radial1"/>
    <dgm:cxn modelId="{E12B20FB-C295-4470-8177-FA95698ED3AC}" type="presParOf" srcId="{026A1B6D-9188-4FEF-9BAB-5A5255EE8C44}" destId="{7CAAAE1D-268C-443A-ADCC-8A111461E223}" srcOrd="1" destOrd="0" presId="urn:microsoft.com/office/officeart/2005/8/layout/radial1"/>
    <dgm:cxn modelId="{561F84CD-14C7-4916-A8CE-144C5732CBC4}" type="presParOf" srcId="{7CAAAE1D-268C-443A-ADCC-8A111461E223}" destId="{EFEC0BBE-775C-41CC-A13F-5010F975A9E8}" srcOrd="0" destOrd="0" presId="urn:microsoft.com/office/officeart/2005/8/layout/radial1"/>
    <dgm:cxn modelId="{A2733943-5A5F-4108-A3A5-A3B4FFE7289C}" type="presParOf" srcId="{026A1B6D-9188-4FEF-9BAB-5A5255EE8C44}" destId="{30AFF067-79BD-45C4-9BDE-C2DC15B4E7F3}" srcOrd="2" destOrd="0" presId="urn:microsoft.com/office/officeart/2005/8/layout/radial1"/>
    <dgm:cxn modelId="{956FF196-F145-48B4-A981-5FD537F2DD53}" type="presParOf" srcId="{026A1B6D-9188-4FEF-9BAB-5A5255EE8C44}" destId="{6481C7F9-EA5E-40F2-BE78-A945765D3506}" srcOrd="3" destOrd="0" presId="urn:microsoft.com/office/officeart/2005/8/layout/radial1"/>
    <dgm:cxn modelId="{C0A53330-3EF7-447F-A0CF-684AC478F525}" type="presParOf" srcId="{6481C7F9-EA5E-40F2-BE78-A945765D3506}" destId="{525E299D-2B16-4B66-B214-24434C682000}" srcOrd="0" destOrd="0" presId="urn:microsoft.com/office/officeart/2005/8/layout/radial1"/>
    <dgm:cxn modelId="{44672B73-7EEF-4B44-BC39-E9CEB27DC913}" type="presParOf" srcId="{026A1B6D-9188-4FEF-9BAB-5A5255EE8C44}" destId="{21217BE3-9037-4743-9F80-26D2CDF04AF0}" srcOrd="4" destOrd="0" presId="urn:microsoft.com/office/officeart/2005/8/layout/radial1"/>
    <dgm:cxn modelId="{A29CEEBD-390F-46D2-BCAD-16648CB75C89}" type="presParOf" srcId="{026A1B6D-9188-4FEF-9BAB-5A5255EE8C44}" destId="{04C9181E-DF28-4FA9-BB14-5B882392F18C}" srcOrd="5" destOrd="0" presId="urn:microsoft.com/office/officeart/2005/8/layout/radial1"/>
    <dgm:cxn modelId="{674E4C04-F7D5-4C66-823F-670D72480957}" type="presParOf" srcId="{04C9181E-DF28-4FA9-BB14-5B882392F18C}" destId="{8DAA05F1-F7D6-40BC-B185-44254407D6CE}" srcOrd="0" destOrd="0" presId="urn:microsoft.com/office/officeart/2005/8/layout/radial1"/>
    <dgm:cxn modelId="{3D976752-CA9E-4E47-A334-D6B3607DDF25}" type="presParOf" srcId="{026A1B6D-9188-4FEF-9BAB-5A5255EE8C44}" destId="{D35FC844-EA72-40A4-876C-D137E45D2770}" srcOrd="6" destOrd="0" presId="urn:microsoft.com/office/officeart/2005/8/layout/radial1"/>
    <dgm:cxn modelId="{90D1CAE2-8D0B-4A73-8600-459D801B8EC9}" type="presParOf" srcId="{026A1B6D-9188-4FEF-9BAB-5A5255EE8C44}" destId="{4ACDA0EE-153E-499B-99B1-040FDFC8D130}" srcOrd="7" destOrd="0" presId="urn:microsoft.com/office/officeart/2005/8/layout/radial1"/>
    <dgm:cxn modelId="{931F7272-F36A-4ABB-A599-6854A87D47D2}" type="presParOf" srcId="{4ACDA0EE-153E-499B-99B1-040FDFC8D130}" destId="{71FCFCB5-59AE-4F5D-98B0-665BC5DFB1BA}" srcOrd="0" destOrd="0" presId="urn:microsoft.com/office/officeart/2005/8/layout/radial1"/>
    <dgm:cxn modelId="{9A7ED76D-1C8B-4A73-88BC-6F1FBE07C15B}" type="presParOf" srcId="{026A1B6D-9188-4FEF-9BAB-5A5255EE8C44}" destId="{54AD1489-6B68-46FB-907A-0BD2F01F6342}" srcOrd="8" destOrd="0" presId="urn:microsoft.com/office/officeart/2005/8/layout/radial1"/>
    <dgm:cxn modelId="{56FE904B-EE51-4FC5-84A1-C7E9D4BB0180}" type="presParOf" srcId="{026A1B6D-9188-4FEF-9BAB-5A5255EE8C44}" destId="{CF27C4E5-FF01-4C6C-B93C-3E8CB05A8231}" srcOrd="9" destOrd="0" presId="urn:microsoft.com/office/officeart/2005/8/layout/radial1"/>
    <dgm:cxn modelId="{34126748-CE16-47B3-AD25-BC4FD73D6D58}" type="presParOf" srcId="{CF27C4E5-FF01-4C6C-B93C-3E8CB05A8231}" destId="{148CFADF-32CA-418D-908D-274BF184F8B0}" srcOrd="0" destOrd="0" presId="urn:microsoft.com/office/officeart/2005/8/layout/radial1"/>
    <dgm:cxn modelId="{710EA56B-6BA5-4DF0-95FA-983A235E233C}" type="presParOf" srcId="{026A1B6D-9188-4FEF-9BAB-5A5255EE8C44}" destId="{3861635A-8184-4A03-B629-0E5A28AD9AF4}" srcOrd="10" destOrd="0" presId="urn:microsoft.com/office/officeart/2005/8/layout/radial1"/>
    <dgm:cxn modelId="{69BB5629-FC7F-4046-94F9-F28F89B8FC4F}" type="presParOf" srcId="{026A1B6D-9188-4FEF-9BAB-5A5255EE8C44}" destId="{6EE25068-58B7-45CE-8BE9-C86921207128}" srcOrd="11" destOrd="0" presId="urn:microsoft.com/office/officeart/2005/8/layout/radial1"/>
    <dgm:cxn modelId="{C94FBD61-999F-4ECF-A841-F9DDD6DC766A}" type="presParOf" srcId="{6EE25068-58B7-45CE-8BE9-C86921207128}" destId="{0C93DCFE-D032-4AAD-8E49-58EC29815A14}" srcOrd="0" destOrd="0" presId="urn:microsoft.com/office/officeart/2005/8/layout/radial1"/>
    <dgm:cxn modelId="{99A153D8-E46C-47E4-9162-CDD2566C507C}" type="presParOf" srcId="{026A1B6D-9188-4FEF-9BAB-5A5255EE8C44}" destId="{AB15ACFF-9E6C-4E29-915D-6A812E708AD1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9E358-E48B-4A42-B5D6-D598D62BEBCC}">
      <dsp:nvSpPr>
        <dsp:cNvPr id="0" name=""/>
        <dsp:cNvSpPr/>
      </dsp:nvSpPr>
      <dsp:spPr>
        <a:xfrm>
          <a:off x="441503" y="1024509"/>
          <a:ext cx="415150" cy="738670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4A211-FB2B-4101-A41B-DEB4D469DC4C}">
      <dsp:nvSpPr>
        <dsp:cNvPr id="0" name=""/>
        <dsp:cNvSpPr/>
      </dsp:nvSpPr>
      <dsp:spPr>
        <a:xfrm>
          <a:off x="272170" y="843550"/>
          <a:ext cx="1157197" cy="95608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/>
            </a:rPr>
            <a:t>শিশু </a:t>
          </a:r>
          <a:endParaRPr lang="en-US" sz="2000" kern="1200" dirty="0">
            <a:solidFill>
              <a:schemeClr val="tx1"/>
            </a:solidFill>
            <a:latin typeface="NikoshBAN" panose="02000000000000000000"/>
          </a:endParaRPr>
        </a:p>
      </dsp:txBody>
      <dsp:txXfrm>
        <a:off x="441638" y="983566"/>
        <a:ext cx="818261" cy="676054"/>
      </dsp:txXfrm>
    </dsp:sp>
    <dsp:sp modelId="{902EBBCE-9A2A-4E4C-A589-2E6FE5E949F5}">
      <dsp:nvSpPr>
        <dsp:cNvPr id="0" name=""/>
        <dsp:cNvSpPr/>
      </dsp:nvSpPr>
      <dsp:spPr>
        <a:xfrm>
          <a:off x="1427972" y="1121018"/>
          <a:ext cx="1009480" cy="4392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02243-1400-489E-866C-484EE49F37DF}">
      <dsp:nvSpPr>
        <dsp:cNvPr id="0" name=""/>
        <dsp:cNvSpPr/>
      </dsp:nvSpPr>
      <dsp:spPr>
        <a:xfrm>
          <a:off x="2390160" y="914323"/>
          <a:ext cx="1612441" cy="870324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শৈশবকাল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26297" y="1041779"/>
        <a:ext cx="1140167" cy="615412"/>
      </dsp:txXfrm>
    </dsp:sp>
    <dsp:sp modelId="{C2BE4760-F580-4C82-9F75-74064443A37A}">
      <dsp:nvSpPr>
        <dsp:cNvPr id="0" name=""/>
        <dsp:cNvSpPr/>
      </dsp:nvSpPr>
      <dsp:spPr>
        <a:xfrm>
          <a:off x="4054874" y="1125803"/>
          <a:ext cx="994835" cy="4749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A343-F867-493A-B86A-5E7B028D8947}">
      <dsp:nvSpPr>
        <dsp:cNvPr id="0" name=""/>
        <dsp:cNvSpPr/>
      </dsp:nvSpPr>
      <dsp:spPr>
        <a:xfrm>
          <a:off x="5042950" y="850297"/>
          <a:ext cx="1744839" cy="934350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</a:rPr>
            <a:t>কৈশোর বা বয়ঃসন্ধিকাল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298476" y="987129"/>
        <a:ext cx="1233787" cy="660686"/>
      </dsp:txXfrm>
    </dsp:sp>
    <dsp:sp modelId="{A9BF25C2-BAC2-43DD-85D3-8579CC2CF836}">
      <dsp:nvSpPr>
        <dsp:cNvPr id="0" name=""/>
        <dsp:cNvSpPr/>
      </dsp:nvSpPr>
      <dsp:spPr>
        <a:xfrm>
          <a:off x="6756129" y="1152124"/>
          <a:ext cx="941418" cy="4047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797F2-9955-48FF-AC64-88E923A66FE6}">
      <dsp:nvSpPr>
        <dsp:cNvPr id="0" name=""/>
        <dsp:cNvSpPr/>
      </dsp:nvSpPr>
      <dsp:spPr>
        <a:xfrm>
          <a:off x="7666040" y="849937"/>
          <a:ext cx="1693100" cy="94969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যৌবনকাল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913989" y="989017"/>
        <a:ext cx="1197202" cy="671539"/>
      </dsp:txXfrm>
    </dsp:sp>
    <dsp:sp modelId="{FF5F86D0-EEBA-4B98-B8A3-CDE9D74196A5}">
      <dsp:nvSpPr>
        <dsp:cNvPr id="0" name=""/>
        <dsp:cNvSpPr/>
      </dsp:nvSpPr>
      <dsp:spPr>
        <a:xfrm>
          <a:off x="9353859" y="1159803"/>
          <a:ext cx="977622" cy="4278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92B3E-3CD7-4BD0-97A2-42173832A64C}">
      <dsp:nvSpPr>
        <dsp:cNvPr id="0" name=""/>
        <dsp:cNvSpPr/>
      </dsp:nvSpPr>
      <dsp:spPr>
        <a:xfrm>
          <a:off x="10203758" y="847683"/>
          <a:ext cx="1656246" cy="936964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বৃদ্ধকাল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446310" y="984898"/>
        <a:ext cx="1171142" cy="662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9E358-E48B-4A42-B5D6-D598D62BEBCC}">
      <dsp:nvSpPr>
        <dsp:cNvPr id="0" name=""/>
        <dsp:cNvSpPr/>
      </dsp:nvSpPr>
      <dsp:spPr>
        <a:xfrm>
          <a:off x="434221" y="1022699"/>
          <a:ext cx="417045" cy="742042"/>
        </a:xfrm>
        <a:prstGeom prst="rightArrow">
          <a:avLst>
            <a:gd name="adj1" fmla="val 70000"/>
            <a:gd name="adj2" fmla="val 50000"/>
          </a:avLst>
        </a:prstGeom>
        <a:solidFill>
          <a:schemeClr val="tx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4A211-FB2B-4101-A41B-DEB4D469DC4C}">
      <dsp:nvSpPr>
        <dsp:cNvPr id="0" name=""/>
        <dsp:cNvSpPr/>
      </dsp:nvSpPr>
      <dsp:spPr>
        <a:xfrm>
          <a:off x="242422" y="800428"/>
          <a:ext cx="1134881" cy="1051042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  <a:latin typeface="NikoshBAN" panose="02000000000000000000"/>
            </a:rPr>
            <a:t>শিশু </a:t>
          </a:r>
          <a:endParaRPr lang="en-US" sz="2000" kern="1200" dirty="0">
            <a:solidFill>
              <a:schemeClr val="tx1"/>
            </a:solidFill>
            <a:latin typeface="NikoshBAN" panose="02000000000000000000"/>
          </a:endParaRPr>
        </a:p>
      </dsp:txBody>
      <dsp:txXfrm>
        <a:off x="408621" y="954350"/>
        <a:ext cx="802483" cy="743198"/>
      </dsp:txXfrm>
    </dsp:sp>
    <dsp:sp modelId="{902EBBCE-9A2A-4E4C-A589-2E6FE5E949F5}">
      <dsp:nvSpPr>
        <dsp:cNvPr id="0" name=""/>
        <dsp:cNvSpPr/>
      </dsp:nvSpPr>
      <dsp:spPr>
        <a:xfrm>
          <a:off x="1392483" y="1112832"/>
          <a:ext cx="1006182" cy="44129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02243-1400-489E-866C-484EE49F37DF}">
      <dsp:nvSpPr>
        <dsp:cNvPr id="0" name=""/>
        <dsp:cNvSpPr/>
      </dsp:nvSpPr>
      <dsp:spPr>
        <a:xfrm>
          <a:off x="2391775" y="842282"/>
          <a:ext cx="1619803" cy="1013756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শৈশবকাল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628990" y="990743"/>
        <a:ext cx="1145373" cy="716834"/>
      </dsp:txXfrm>
    </dsp:sp>
    <dsp:sp modelId="{C2BE4760-F580-4C82-9F75-74064443A37A}">
      <dsp:nvSpPr>
        <dsp:cNvPr id="0" name=""/>
        <dsp:cNvSpPr/>
      </dsp:nvSpPr>
      <dsp:spPr>
        <a:xfrm>
          <a:off x="4002697" y="1124457"/>
          <a:ext cx="999377" cy="47711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1A343-F867-493A-B86A-5E7B028D8947}">
      <dsp:nvSpPr>
        <dsp:cNvPr id="0" name=""/>
        <dsp:cNvSpPr/>
      </dsp:nvSpPr>
      <dsp:spPr>
        <a:xfrm>
          <a:off x="5056679" y="797970"/>
          <a:ext cx="1630018" cy="1038062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solidFill>
                <a:schemeClr val="tx1"/>
              </a:solidFill>
            </a:rPr>
            <a:t>কৈশোর বা বয়ঃসন্ধিকাল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295390" y="949991"/>
        <a:ext cx="1152596" cy="734020"/>
      </dsp:txXfrm>
    </dsp:sp>
    <dsp:sp modelId="{A9BF25C2-BAC2-43DD-85D3-8579CC2CF836}">
      <dsp:nvSpPr>
        <dsp:cNvPr id="0" name=""/>
        <dsp:cNvSpPr/>
      </dsp:nvSpPr>
      <dsp:spPr>
        <a:xfrm>
          <a:off x="6656943" y="1150898"/>
          <a:ext cx="929683" cy="4065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797F2-9955-48FF-AC64-88E923A66FE6}">
      <dsp:nvSpPr>
        <dsp:cNvPr id="0" name=""/>
        <dsp:cNvSpPr/>
      </dsp:nvSpPr>
      <dsp:spPr>
        <a:xfrm>
          <a:off x="7478341" y="862172"/>
          <a:ext cx="1723148" cy="973867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যৌবনকাল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730690" y="1004792"/>
        <a:ext cx="1218450" cy="688627"/>
      </dsp:txXfrm>
    </dsp:sp>
    <dsp:sp modelId="{FF5F86D0-EEBA-4B98-B8A3-CDE9D74196A5}">
      <dsp:nvSpPr>
        <dsp:cNvPr id="0" name=""/>
        <dsp:cNvSpPr/>
      </dsp:nvSpPr>
      <dsp:spPr>
        <a:xfrm>
          <a:off x="9246727" y="1127132"/>
          <a:ext cx="975530" cy="4298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92B3E-3CD7-4BD0-97A2-42173832A64C}">
      <dsp:nvSpPr>
        <dsp:cNvPr id="0" name=""/>
        <dsp:cNvSpPr/>
      </dsp:nvSpPr>
      <dsp:spPr>
        <a:xfrm>
          <a:off x="10190816" y="800048"/>
          <a:ext cx="1663809" cy="1031280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বৃদ্ধকাল 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434475" y="951075"/>
        <a:ext cx="1176491" cy="729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0A4D1-AE39-4528-AB00-0544575E9EAD}">
      <dsp:nvSpPr>
        <dsp:cNvPr id="0" name=""/>
        <dsp:cNvSpPr/>
      </dsp:nvSpPr>
      <dsp:spPr>
        <a:xfrm>
          <a:off x="4007043" y="4065613"/>
          <a:ext cx="1368748" cy="483687"/>
        </a:xfrm>
        <a:prstGeom prst="line">
          <a:avLst/>
        </a:prstGeom>
        <a:noFill/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66089-98D1-4F3B-84F2-A56002F6F78C}">
      <dsp:nvSpPr>
        <dsp:cNvPr id="0" name=""/>
        <dsp:cNvSpPr/>
      </dsp:nvSpPr>
      <dsp:spPr>
        <a:xfrm flipV="1">
          <a:off x="4076313" y="2927962"/>
          <a:ext cx="1560354" cy="45720"/>
        </a:xfrm>
        <a:prstGeom prst="line">
          <a:avLst/>
        </a:prstGeom>
        <a:noFill/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7E60-D334-4AF6-A355-145AFAFBA5B8}">
      <dsp:nvSpPr>
        <dsp:cNvPr id="0" name=""/>
        <dsp:cNvSpPr/>
      </dsp:nvSpPr>
      <dsp:spPr>
        <a:xfrm flipV="1">
          <a:off x="4042259" y="1345384"/>
          <a:ext cx="1328872" cy="275604"/>
        </a:xfrm>
        <a:prstGeom prst="line">
          <a:avLst/>
        </a:prstGeom>
        <a:noFill/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83F9D-3E3E-4085-9373-964D32B49957}">
      <dsp:nvSpPr>
        <dsp:cNvPr id="0" name=""/>
        <dsp:cNvSpPr/>
      </dsp:nvSpPr>
      <dsp:spPr>
        <a:xfrm>
          <a:off x="852" y="551621"/>
          <a:ext cx="4711415" cy="471141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FBF29-EFE6-4B0A-9BB2-FCC8814C6CB9}">
      <dsp:nvSpPr>
        <dsp:cNvPr id="0" name=""/>
        <dsp:cNvSpPr/>
      </dsp:nvSpPr>
      <dsp:spPr>
        <a:xfrm>
          <a:off x="848907" y="3053382"/>
          <a:ext cx="3015305" cy="15547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48907" y="3053382"/>
        <a:ext cx="3015305" cy="1554767"/>
      </dsp:txXfrm>
    </dsp:sp>
    <dsp:sp modelId="{03D21063-2846-4A1B-992A-7FA609B47C37}">
      <dsp:nvSpPr>
        <dsp:cNvPr id="0" name=""/>
        <dsp:cNvSpPr/>
      </dsp:nvSpPr>
      <dsp:spPr>
        <a:xfrm>
          <a:off x="5351998" y="203225"/>
          <a:ext cx="2312475" cy="17298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8EFD5-2804-407A-B04E-5018C014CE16}">
      <dsp:nvSpPr>
        <dsp:cNvPr id="0" name=""/>
        <dsp:cNvSpPr/>
      </dsp:nvSpPr>
      <dsp:spPr>
        <a:xfrm>
          <a:off x="7768327" y="203225"/>
          <a:ext cx="1628134" cy="141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</a:rPr>
            <a:t>শারীরিক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</a:rPr>
            <a:t>পরিবর্তন  </a:t>
          </a:r>
          <a:endParaRPr lang="en-US" sz="1600" b="1" kern="1200" dirty="0">
            <a:solidFill>
              <a:schemeClr val="accent4">
                <a:lumMod val="20000"/>
                <a:lumOff val="80000"/>
              </a:schemeClr>
            </a:solidFill>
            <a:latin typeface="NikoshBAN"/>
          </a:endParaRPr>
        </a:p>
      </dsp:txBody>
      <dsp:txXfrm>
        <a:off x="7768327" y="203225"/>
        <a:ext cx="1628134" cy="1413424"/>
      </dsp:txXfrm>
    </dsp:sp>
    <dsp:sp modelId="{3EB25BE2-8033-4626-B6C8-BD64AF50D3A9}">
      <dsp:nvSpPr>
        <dsp:cNvPr id="0" name=""/>
        <dsp:cNvSpPr/>
      </dsp:nvSpPr>
      <dsp:spPr>
        <a:xfrm>
          <a:off x="5632902" y="2098849"/>
          <a:ext cx="2439033" cy="16914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DC4C-8E1F-4EBD-B83C-C5DDD7EEF0C6}">
      <dsp:nvSpPr>
        <dsp:cNvPr id="0" name=""/>
        <dsp:cNvSpPr/>
      </dsp:nvSpPr>
      <dsp:spPr>
        <a:xfrm>
          <a:off x="8182838" y="2266976"/>
          <a:ext cx="967121" cy="141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মানসিক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পরিবর্তন </a:t>
          </a:r>
          <a:endParaRPr lang="en-US" sz="1600" b="1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8182838" y="2266976"/>
        <a:ext cx="967121" cy="1413424"/>
      </dsp:txXfrm>
    </dsp:sp>
    <dsp:sp modelId="{1394354F-B74C-46C2-960C-D1654475066A}">
      <dsp:nvSpPr>
        <dsp:cNvPr id="0" name=""/>
        <dsp:cNvSpPr/>
      </dsp:nvSpPr>
      <dsp:spPr>
        <a:xfrm>
          <a:off x="5335496" y="3952141"/>
          <a:ext cx="2430454" cy="19952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762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E0E5B-3BE3-49B9-BB49-B9B259766987}">
      <dsp:nvSpPr>
        <dsp:cNvPr id="0" name=""/>
        <dsp:cNvSpPr/>
      </dsp:nvSpPr>
      <dsp:spPr>
        <a:xfrm>
          <a:off x="7794386" y="4125639"/>
          <a:ext cx="1628444" cy="1413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আচরনিক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পরিবর্তন </a:t>
          </a:r>
          <a:endParaRPr lang="en-US" sz="1600" b="1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7794386" y="4125639"/>
        <a:ext cx="1628444" cy="1413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8DBA-849C-44F2-B1DC-F0850E099128}">
      <dsp:nvSpPr>
        <dsp:cNvPr id="0" name=""/>
        <dsp:cNvSpPr/>
      </dsp:nvSpPr>
      <dsp:spPr>
        <a:xfrm>
          <a:off x="3172030" y="1918679"/>
          <a:ext cx="1865655" cy="14924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বয়ঃসন্ধিকালে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শারীরিক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পরিবর্তন  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445249" y="2137237"/>
        <a:ext cx="1319217" cy="1055289"/>
      </dsp:txXfrm>
    </dsp:sp>
    <dsp:sp modelId="{7CAAAE1D-268C-443A-ADCC-8A111461E223}">
      <dsp:nvSpPr>
        <dsp:cNvPr id="0" name=""/>
        <dsp:cNvSpPr/>
      </dsp:nvSpPr>
      <dsp:spPr>
        <a:xfrm rot="16200000">
          <a:off x="3843067" y="1640364"/>
          <a:ext cx="5235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23581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91768" y="1643799"/>
        <a:ext cx="26179" cy="26179"/>
      </dsp:txXfrm>
    </dsp:sp>
    <dsp:sp modelId="{30AFF067-79BD-45C4-9BDE-C2DC15B4E7F3}">
      <dsp:nvSpPr>
        <dsp:cNvPr id="0" name=""/>
        <dsp:cNvSpPr/>
      </dsp:nvSpPr>
      <dsp:spPr>
        <a:xfrm>
          <a:off x="3368610" y="47322"/>
          <a:ext cx="1472496" cy="134777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দ্রুত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লম্বা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584252" y="244699"/>
        <a:ext cx="1041212" cy="953022"/>
      </dsp:txXfrm>
    </dsp:sp>
    <dsp:sp modelId="{6481C7F9-EA5E-40F2-BE78-A945765D3506}">
      <dsp:nvSpPr>
        <dsp:cNvPr id="0" name=""/>
        <dsp:cNvSpPr/>
      </dsp:nvSpPr>
      <dsp:spPr>
        <a:xfrm rot="19899504">
          <a:off x="4834806" y="2058973"/>
          <a:ext cx="72551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25510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179424" y="2057360"/>
        <a:ext cx="36275" cy="36275"/>
      </dsp:txXfrm>
    </dsp:sp>
    <dsp:sp modelId="{21217BE3-9037-4743-9F80-26D2CDF04AF0}">
      <dsp:nvSpPr>
        <dsp:cNvPr id="0" name=""/>
        <dsp:cNvSpPr/>
      </dsp:nvSpPr>
      <dsp:spPr>
        <a:xfrm>
          <a:off x="5450506" y="811185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২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শরীরের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গঠন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পরিবর্তিত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648755" y="1034601"/>
        <a:ext cx="957232" cy="1078749"/>
      </dsp:txXfrm>
    </dsp:sp>
    <dsp:sp modelId="{04C9181E-DF28-4FA9-BB14-5B882392F18C}">
      <dsp:nvSpPr>
        <dsp:cNvPr id="0" name=""/>
        <dsp:cNvSpPr/>
      </dsp:nvSpPr>
      <dsp:spPr>
        <a:xfrm rot="1899504">
          <a:off x="4789178" y="3296114"/>
          <a:ext cx="73238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32389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7063" y="3294330"/>
        <a:ext cx="36619" cy="36619"/>
      </dsp:txXfrm>
    </dsp:sp>
    <dsp:sp modelId="{D35FC844-EA72-40A4-876C-D137E45D2770}">
      <dsp:nvSpPr>
        <dsp:cNvPr id="0" name=""/>
        <dsp:cNvSpPr/>
      </dsp:nvSpPr>
      <dsp:spPr>
        <a:xfrm>
          <a:off x="5384002" y="3108186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৩.একটু বেশি ঘাম </a:t>
          </a:r>
          <a:r>
            <a:rPr lang="en-US" sz="23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3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582251" y="3331602"/>
        <a:ext cx="957232" cy="1078749"/>
      </dsp:txXfrm>
    </dsp:sp>
    <dsp:sp modelId="{4ACDA0EE-153E-499B-99B1-040FDFC8D130}">
      <dsp:nvSpPr>
        <dsp:cNvPr id="0" name=""/>
        <dsp:cNvSpPr/>
      </dsp:nvSpPr>
      <dsp:spPr>
        <a:xfrm rot="5514787">
          <a:off x="3830340" y="3635696"/>
          <a:ext cx="48307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83076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9801" y="3640145"/>
        <a:ext cx="24153" cy="24153"/>
      </dsp:txXfrm>
    </dsp:sp>
    <dsp:sp modelId="{54AD1489-6B68-46FB-907A-0BD2F01F6342}">
      <dsp:nvSpPr>
        <dsp:cNvPr id="0" name=""/>
        <dsp:cNvSpPr/>
      </dsp:nvSpPr>
      <dsp:spPr>
        <a:xfrm>
          <a:off x="3361488" y="3893085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৪.ত্বক তৈলাক্ত </a:t>
          </a:r>
          <a:r>
            <a:rPr lang="en-US" sz="23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sz="23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23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559737" y="4116501"/>
        <a:ext cx="957232" cy="1078749"/>
      </dsp:txXfrm>
    </dsp:sp>
    <dsp:sp modelId="{CF27C4E5-FF01-4C6C-B93C-3E8CB05A8231}">
      <dsp:nvSpPr>
        <dsp:cNvPr id="0" name=""/>
        <dsp:cNvSpPr/>
      </dsp:nvSpPr>
      <dsp:spPr>
        <a:xfrm rot="9030168">
          <a:off x="2955433" y="3181302"/>
          <a:ext cx="41467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4679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152406" y="3187460"/>
        <a:ext cx="20733" cy="20733"/>
      </dsp:txXfrm>
    </dsp:sp>
    <dsp:sp modelId="{3861635A-8184-4A03-B629-0E5A28AD9AF4}">
      <dsp:nvSpPr>
        <dsp:cNvPr id="0" name=""/>
        <dsp:cNvSpPr/>
      </dsp:nvSpPr>
      <dsp:spPr>
        <a:xfrm>
          <a:off x="1730906" y="2973382"/>
          <a:ext cx="1341836" cy="13098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৫.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ব্রণ উঠা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927413" y="3165203"/>
        <a:ext cx="948822" cy="926197"/>
      </dsp:txXfrm>
    </dsp:sp>
    <dsp:sp modelId="{6EE25068-58B7-45CE-8BE9-C86921207128}">
      <dsp:nvSpPr>
        <dsp:cNvPr id="0" name=""/>
        <dsp:cNvSpPr/>
      </dsp:nvSpPr>
      <dsp:spPr>
        <a:xfrm rot="12779442">
          <a:off x="3013380" y="2069419"/>
          <a:ext cx="39935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99351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203072" y="2075961"/>
        <a:ext cx="19967" cy="19967"/>
      </dsp:txXfrm>
    </dsp:sp>
    <dsp:sp modelId="{AB15ACFF-9E6C-4E29-915D-6A812E708AD1}">
      <dsp:nvSpPr>
        <dsp:cNvPr id="0" name=""/>
        <dsp:cNvSpPr/>
      </dsp:nvSpPr>
      <dsp:spPr>
        <a:xfrm>
          <a:off x="1695593" y="980254"/>
          <a:ext cx="1517164" cy="12260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৬.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শরীরের ওজন বৃদ্ধি হওয়া।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917777" y="1159810"/>
        <a:ext cx="1072796" cy="866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E8DBA-849C-44F2-B1DC-F0850E099128}">
      <dsp:nvSpPr>
        <dsp:cNvPr id="0" name=""/>
        <dsp:cNvSpPr/>
      </dsp:nvSpPr>
      <dsp:spPr>
        <a:xfrm>
          <a:off x="3172030" y="1918679"/>
          <a:ext cx="1865655" cy="149240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বয়ঃসন্ধিকালে </a:t>
          </a:r>
          <a:r>
            <a:rPr lang="en-US" sz="2000" b="1" kern="1200" dirty="0" err="1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শারী</a:t>
          </a:r>
          <a:r>
            <a:rPr lang="bn-IN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রের যত্ন </a:t>
          </a:r>
          <a:r>
            <a:rPr lang="en-US" sz="2000" b="1" kern="12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 </a:t>
          </a:r>
          <a:endParaRPr lang="en-US" sz="2000" b="1" kern="1200" dirty="0">
            <a:solidFill>
              <a:schemeClr val="tx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445249" y="2137237"/>
        <a:ext cx="1319217" cy="1055289"/>
      </dsp:txXfrm>
    </dsp:sp>
    <dsp:sp modelId="{7CAAAE1D-268C-443A-ADCC-8A111461E223}">
      <dsp:nvSpPr>
        <dsp:cNvPr id="0" name=""/>
        <dsp:cNvSpPr/>
      </dsp:nvSpPr>
      <dsp:spPr>
        <a:xfrm rot="16200000">
          <a:off x="3843067" y="1640364"/>
          <a:ext cx="52358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523581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4091768" y="1643799"/>
        <a:ext cx="26179" cy="26179"/>
      </dsp:txXfrm>
    </dsp:sp>
    <dsp:sp modelId="{30AFF067-79BD-45C4-9BDE-C2DC15B4E7F3}">
      <dsp:nvSpPr>
        <dsp:cNvPr id="0" name=""/>
        <dsp:cNvSpPr/>
      </dsp:nvSpPr>
      <dsp:spPr>
        <a:xfrm>
          <a:off x="3322748" y="47322"/>
          <a:ext cx="1564219" cy="134777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১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.শরীরের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পরিবর্তন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হলে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বিভ্রান্ত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যাবে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20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না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।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551823" y="244699"/>
        <a:ext cx="1106069" cy="953022"/>
      </dsp:txXfrm>
    </dsp:sp>
    <dsp:sp modelId="{6481C7F9-EA5E-40F2-BE78-A945765D3506}">
      <dsp:nvSpPr>
        <dsp:cNvPr id="0" name=""/>
        <dsp:cNvSpPr/>
      </dsp:nvSpPr>
      <dsp:spPr>
        <a:xfrm rot="19899504">
          <a:off x="4834806" y="2058973"/>
          <a:ext cx="72551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25510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179424" y="2057360"/>
        <a:ext cx="36275" cy="36275"/>
      </dsp:txXfrm>
    </dsp:sp>
    <dsp:sp modelId="{21217BE3-9037-4743-9F80-26D2CDF04AF0}">
      <dsp:nvSpPr>
        <dsp:cNvPr id="0" name=""/>
        <dsp:cNvSpPr/>
      </dsp:nvSpPr>
      <dsp:spPr>
        <a:xfrm>
          <a:off x="5450506" y="811185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২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.হতাশ হওয়া যাবে না।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648755" y="1034601"/>
        <a:ext cx="957232" cy="1078749"/>
      </dsp:txXfrm>
    </dsp:sp>
    <dsp:sp modelId="{04C9181E-DF28-4FA9-BB14-5B882392F18C}">
      <dsp:nvSpPr>
        <dsp:cNvPr id="0" name=""/>
        <dsp:cNvSpPr/>
      </dsp:nvSpPr>
      <dsp:spPr>
        <a:xfrm rot="1899504">
          <a:off x="4789178" y="3296114"/>
          <a:ext cx="73238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32389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37063" y="3294330"/>
        <a:ext cx="36619" cy="36619"/>
      </dsp:txXfrm>
    </dsp:sp>
    <dsp:sp modelId="{D35FC844-EA72-40A4-876C-D137E45D2770}">
      <dsp:nvSpPr>
        <dsp:cNvPr id="0" name=""/>
        <dsp:cNvSpPr/>
      </dsp:nvSpPr>
      <dsp:spPr>
        <a:xfrm>
          <a:off x="5384002" y="3108186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৩.দুশ্চিন্তা গ্রস্ত  </a:t>
          </a:r>
          <a:r>
            <a:rPr lang="en-US" sz="1900" b="1" kern="1200" dirty="0" err="1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হওয়া</a:t>
          </a:r>
          <a:r>
            <a:rPr lang="bn-IN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যাবে না। </a:t>
          </a:r>
          <a:r>
            <a:rPr lang="en-US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 </a:t>
          </a:r>
          <a:r>
            <a:rPr lang="en-US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endParaRPr lang="en-US" sz="19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5582251" y="3331602"/>
        <a:ext cx="957232" cy="1078749"/>
      </dsp:txXfrm>
    </dsp:sp>
    <dsp:sp modelId="{4ACDA0EE-153E-499B-99B1-040FDFC8D130}">
      <dsp:nvSpPr>
        <dsp:cNvPr id="0" name=""/>
        <dsp:cNvSpPr/>
      </dsp:nvSpPr>
      <dsp:spPr>
        <a:xfrm rot="5514787">
          <a:off x="3830340" y="3635696"/>
          <a:ext cx="48307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83076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9801" y="3640145"/>
        <a:ext cx="24153" cy="24153"/>
      </dsp:txXfrm>
    </dsp:sp>
    <dsp:sp modelId="{54AD1489-6B68-46FB-907A-0BD2F01F6342}">
      <dsp:nvSpPr>
        <dsp:cNvPr id="0" name=""/>
        <dsp:cNvSpPr/>
      </dsp:nvSpPr>
      <dsp:spPr>
        <a:xfrm>
          <a:off x="3361488" y="3893085"/>
          <a:ext cx="1353730" cy="152558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৪.পরিষ্কার পরিচ্ছন্ন থাকতে হবে। </a:t>
          </a:r>
          <a:endParaRPr lang="en-US" sz="19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559737" y="4116501"/>
        <a:ext cx="957232" cy="1078749"/>
      </dsp:txXfrm>
    </dsp:sp>
    <dsp:sp modelId="{CF27C4E5-FF01-4C6C-B93C-3E8CB05A8231}">
      <dsp:nvSpPr>
        <dsp:cNvPr id="0" name=""/>
        <dsp:cNvSpPr/>
      </dsp:nvSpPr>
      <dsp:spPr>
        <a:xfrm rot="9030168">
          <a:off x="2955433" y="3181302"/>
          <a:ext cx="41467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4679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152406" y="3187460"/>
        <a:ext cx="20733" cy="20733"/>
      </dsp:txXfrm>
    </dsp:sp>
    <dsp:sp modelId="{3861635A-8184-4A03-B629-0E5A28AD9AF4}">
      <dsp:nvSpPr>
        <dsp:cNvPr id="0" name=""/>
        <dsp:cNvSpPr/>
      </dsp:nvSpPr>
      <dsp:spPr>
        <a:xfrm>
          <a:off x="1730906" y="2973382"/>
          <a:ext cx="1341836" cy="13098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৫.</a:t>
          </a:r>
          <a:r>
            <a:rPr lang="en-US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পুষ্টিকর খাদ্য গ্রহণ করতে হবে। 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927413" y="3165203"/>
        <a:ext cx="948822" cy="926197"/>
      </dsp:txXfrm>
    </dsp:sp>
    <dsp:sp modelId="{6EE25068-58B7-45CE-8BE9-C86921207128}">
      <dsp:nvSpPr>
        <dsp:cNvPr id="0" name=""/>
        <dsp:cNvSpPr/>
      </dsp:nvSpPr>
      <dsp:spPr>
        <a:xfrm rot="12779442">
          <a:off x="3013380" y="2069419"/>
          <a:ext cx="39935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99351" y="16525"/>
              </a:lnTo>
            </a:path>
          </a:pathLst>
        </a:custGeom>
        <a:noFill/>
        <a:ln w="76200" cap="flat" cmpd="sng" algn="ctr">
          <a:solidFill>
            <a:srgbClr val="07C5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3203072" y="2075961"/>
        <a:ext cx="19967" cy="19967"/>
      </dsp:txXfrm>
    </dsp:sp>
    <dsp:sp modelId="{AB15ACFF-9E6C-4E29-915D-6A812E708AD1}">
      <dsp:nvSpPr>
        <dsp:cNvPr id="0" name=""/>
        <dsp:cNvSpPr/>
      </dsp:nvSpPr>
      <dsp:spPr>
        <a:xfrm>
          <a:off x="1695593" y="980254"/>
          <a:ext cx="1517164" cy="122608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৬.প্রয়োজন হলে বিশ্রাম নিতে হবে। </a:t>
          </a:r>
          <a:endParaRPr lang="en-US" sz="2000" b="1" kern="1200" dirty="0">
            <a:solidFill>
              <a:srgbClr val="2B07C5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1917777" y="1159810"/>
        <a:ext cx="1072796" cy="866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7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57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40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1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6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8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9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1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0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3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2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1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7" indent="0" algn="ctr">
              <a:buNone/>
              <a:defRPr sz="1600"/>
            </a:lvl5pPr>
            <a:lvl6pPr marL="2285884" indent="0" algn="ctr">
              <a:buNone/>
              <a:defRPr sz="1600"/>
            </a:lvl6pPr>
            <a:lvl7pPr marL="2743059" indent="0" algn="ctr">
              <a:buNone/>
              <a:defRPr sz="1600"/>
            </a:lvl7pPr>
            <a:lvl8pPr marL="3200237" indent="0" algn="ctr">
              <a:buNone/>
              <a:defRPr sz="1600"/>
            </a:lvl8pPr>
            <a:lvl9pPr marL="365741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7" indent="0">
              <a:buNone/>
              <a:defRPr sz="1600" b="1"/>
            </a:lvl5pPr>
            <a:lvl6pPr marL="2285884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7" indent="0">
              <a:buNone/>
              <a:defRPr sz="1600" b="1"/>
            </a:lvl8pPr>
            <a:lvl9pPr marL="36574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7" indent="0">
              <a:buNone/>
              <a:defRPr sz="2000"/>
            </a:lvl5pPr>
            <a:lvl6pPr marL="2285884" indent="0">
              <a:buNone/>
              <a:defRPr sz="2000"/>
            </a:lvl6pPr>
            <a:lvl7pPr marL="2743059" indent="0">
              <a:buNone/>
              <a:defRPr sz="2000"/>
            </a:lvl7pPr>
            <a:lvl8pPr marL="3200237" indent="0">
              <a:buNone/>
              <a:defRPr sz="2000"/>
            </a:lvl8pPr>
            <a:lvl9pPr marL="36574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3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7" indent="0">
              <a:buNone/>
              <a:defRPr sz="1000"/>
            </a:lvl5pPr>
            <a:lvl6pPr marL="2285884" indent="0">
              <a:buNone/>
              <a:defRPr sz="1000"/>
            </a:lvl6pPr>
            <a:lvl7pPr marL="2743059" indent="0">
              <a:buNone/>
              <a:defRPr sz="1000"/>
            </a:lvl7pPr>
            <a:lvl8pPr marL="3200237" indent="0">
              <a:buNone/>
              <a:defRPr sz="1000"/>
            </a:lvl8pPr>
            <a:lvl9pPr marL="36574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1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6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9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2" indent="-228588" algn="l" defTabSz="91435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4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342" y="2979860"/>
            <a:ext cx="4161242" cy="3782471"/>
            <a:chOff x="270251" y="2744290"/>
            <a:chExt cx="5814753" cy="49855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" t="1883" r="27467" b="2465"/>
            <a:stretch/>
          </p:blipFill>
          <p:spPr>
            <a:xfrm>
              <a:off x="270251" y="2744290"/>
              <a:ext cx="5814753" cy="498555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309" y="4408745"/>
              <a:ext cx="1746332" cy="2421222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18" y="59961"/>
            <a:ext cx="3492804" cy="2921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7839" y="2955097"/>
            <a:ext cx="4404161" cy="3782471"/>
          </a:xfrm>
          <a:prstGeom prst="rect">
            <a:avLst/>
          </a:prstGeom>
          <a:solidFill>
            <a:srgbClr val="07C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460462" y="3118840"/>
            <a:ext cx="5146274" cy="3527199"/>
            <a:chOff x="6499959" y="786278"/>
            <a:chExt cx="6214669" cy="5418575"/>
          </a:xfrm>
        </p:grpSpPr>
        <p:sp>
          <p:nvSpPr>
            <p:cNvPr id="28" name="Block Arc 27"/>
            <p:cNvSpPr/>
            <p:nvPr/>
          </p:nvSpPr>
          <p:spPr>
            <a:xfrm>
              <a:off x="6786580" y="786278"/>
              <a:ext cx="5259444" cy="3350927"/>
            </a:xfrm>
            <a:prstGeom prst="blockArc">
              <a:avLst>
                <a:gd name="adj1" fmla="val 11257217"/>
                <a:gd name="adj2" fmla="val 158201"/>
                <a:gd name="adj3" fmla="val 3235"/>
              </a:avLst>
            </a:prstGeom>
            <a:solidFill>
              <a:schemeClr val="tx1"/>
            </a:solidFill>
            <a:ln w="3810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10800000">
              <a:off x="6499959" y="2036900"/>
              <a:ext cx="6214669" cy="4167953"/>
            </a:xfrm>
            <a:prstGeom prst="blockArc">
              <a:avLst>
                <a:gd name="adj1" fmla="val 12139665"/>
                <a:gd name="adj2" fmla="val 20550760"/>
                <a:gd name="adj3" fmla="val 3117"/>
              </a:avLst>
            </a:prstGeom>
            <a:solidFill>
              <a:schemeClr val="tx1"/>
            </a:solidFill>
            <a:ln w="3810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26527" y="2078294"/>
              <a:ext cx="140604" cy="313015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036118" y="1896292"/>
              <a:ext cx="4802357" cy="3491535"/>
            </a:xfrm>
            <a:prstGeom prst="roundRect">
              <a:avLst/>
            </a:prstGeom>
            <a:solidFill>
              <a:srgbClr val="FAFEC2"/>
            </a:solidFill>
            <a:ln w="3810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28337" y="1205889"/>
              <a:ext cx="2676937" cy="63833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bn-BD" sz="2400" b="1" u="sng" dirty="0">
                  <a:solidFill>
                    <a:srgbClr val="FFFF00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পাঠ পরিচিতি:</a:t>
              </a:r>
              <a:endParaRPr lang="en-US" sz="2400" b="1" u="sng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902919" y="2212900"/>
              <a:ext cx="140604" cy="3130151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SutonnyOMJ" panose="01010600010101010101" pitchFamily="2" charset="0"/>
                <a:cs typeface="SutonnyOMJ" panose="01010600010101010101" pitchFamily="2" charset="0"/>
              </a:endParaRPr>
            </a:p>
          </p:txBody>
        </p:sp>
      </p:grpSp>
      <p:sp>
        <p:nvSpPr>
          <p:cNvPr id="35" name="Frame 34"/>
          <p:cNvSpPr/>
          <p:nvPr/>
        </p:nvSpPr>
        <p:spPr>
          <a:xfrm>
            <a:off x="-19199" y="0"/>
            <a:ext cx="12192000" cy="6858000"/>
          </a:xfrm>
          <a:prstGeom prst="frame">
            <a:avLst>
              <a:gd name="adj1" fmla="val 1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Sun 36"/>
          <p:cNvSpPr/>
          <p:nvPr/>
        </p:nvSpPr>
        <p:spPr>
          <a:xfrm>
            <a:off x="9075077" y="293043"/>
            <a:ext cx="2281078" cy="2554990"/>
          </a:xfrm>
          <a:prstGeom prst="sun">
            <a:avLst>
              <a:gd name="adj" fmla="val 38943"/>
            </a:avLst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n 37"/>
          <p:cNvSpPr/>
          <p:nvPr/>
        </p:nvSpPr>
        <p:spPr>
          <a:xfrm>
            <a:off x="1384721" y="400976"/>
            <a:ext cx="2281078" cy="2554990"/>
          </a:xfrm>
          <a:prstGeom prst="sun">
            <a:avLst>
              <a:gd name="adj" fmla="val 38943"/>
            </a:avLst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n 38"/>
          <p:cNvSpPr/>
          <p:nvPr/>
        </p:nvSpPr>
        <p:spPr>
          <a:xfrm>
            <a:off x="4812717" y="3785123"/>
            <a:ext cx="2281078" cy="2554990"/>
          </a:xfrm>
          <a:prstGeom prst="sun">
            <a:avLst>
              <a:gd name="adj" fmla="val 38943"/>
            </a:avLst>
          </a:prstGeom>
          <a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72988" y="3866091"/>
            <a:ext cx="4303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)    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1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1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</a:t>
            </a:r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বয়ঃসন্ধি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? ---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৪0 মিনিট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1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৫/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4795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0" y="92976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36" y="2952267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36" y="6168149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31235"/>
            <a:ext cx="12187003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1624" y="3050201"/>
            <a:ext cx="6200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দুশ্চিন্তাগ্রস্ত না হয়ে কার সাথে পরামর্শ করতে হবে?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endParaRPr lang="bn-IN" sz="2000" b="1" dirty="0">
              <a:latin typeface="NikoshBAN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3454" y="3535036"/>
            <a:ext cx="2494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/>
                <a:cs typeface="NikoshBAN" pitchFamily="2" charset="0"/>
              </a:rPr>
              <a:t>১</a:t>
            </a:r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বাবা-মা 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২</a:t>
            </a:r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শিক্ষক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৩</a:t>
            </a:r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বড় ভাই বা বোন।   </a:t>
            </a:r>
            <a:endParaRPr lang="en-US" sz="2000" b="1" dirty="0"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498" y="6278811"/>
            <a:ext cx="1141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/>
                <a:cs typeface="NikoshBAN" pitchFamily="2" charset="0"/>
              </a:rPr>
              <a:t>এখন তোমার সমস্যা গুলো কী কী? এবং এ থেকে সমাধানের উপায় কি? একটু ভেবে দেখতো ?     </a:t>
            </a:r>
            <a:endParaRPr lang="en-US" sz="2000" b="1" dirty="0"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939" y="732113"/>
            <a:ext cx="12097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  <a:cs typeface="NikoshBAN" pitchFamily="2" charset="0"/>
              </a:rPr>
              <a:t>বয়ঃসন্ধিকালে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সবার জীবনেই আসে। নিজের এই পরিবর্তনসমূহ একটি স্বাভাবিক ঘটনা । এপরিবর্তনের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মধ্য দিয়ে প্রত্যেকেই  শিশু কালথেকে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বৃদ্ধকাল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পর্যন্ত পৌঁছায়। তাই  আমাদের এ  বিষয়টি মেনে নিতে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হবে ।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4624" y="128725"/>
            <a:ext cx="7897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  <a:cs typeface="NikoshBAN" pitchFamily="2" charset="0"/>
              </a:rPr>
              <a:t>বয়ঃসন্ধিকাল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কে তুমি স্বাভাবিক ঘটনা হিসাবে কেন মেনে নিবে?    </a:t>
            </a:r>
          </a:p>
        </p:txBody>
      </p:sp>
    </p:spTree>
    <p:extLst>
      <p:ext uri="{BB962C8B-B14F-4D97-AF65-F5344CB8AC3E}">
        <p14:creationId xmlns:p14="http://schemas.microsoft.com/office/powerpoint/2010/main" val="35497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468" y="6942177"/>
            <a:ext cx="855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1400" y="5703750"/>
            <a:ext cx="705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00CC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bn-IN" sz="2800" b="1" dirty="0">
              <a:solidFill>
                <a:srgbClr val="0000CC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882" y="598746"/>
            <a:ext cx="11893669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/>
                <a:cs typeface="NikoshBAN" pitchFamily="2" charset="0"/>
              </a:rPr>
              <a:t>এই পাঠ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থেকে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আমরা</a:t>
            </a:r>
            <a:r>
              <a:rPr lang="bn-IN" sz="2000" b="1" dirty="0">
                <a:latin typeface="NikoshBAN"/>
                <a:cs typeface="NikoshBAN" pitchFamily="2" charset="0"/>
              </a:rPr>
              <a:t>-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@ 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বয়ঃসন্ধিকালে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ছেলে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মেয়েদের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কী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কী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শারীরিক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পরিবর্তন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ঘটে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সে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সম্পর্কে জানলাম। 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@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বয়ঃসন্ধিকালে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নিজের পরিবর্তনসমূহ একটি স্বাভাবিক ঘটনা এ বিষয়টি মেনে নিতে হবে সে সম্পর্কে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জানলাম। </a:t>
            </a:r>
          </a:p>
          <a:p>
            <a:r>
              <a:rPr lang="bn-IN" sz="2000" b="1" dirty="0" smtClean="0">
                <a:latin typeface="NikoshBAN"/>
                <a:cs typeface="NikoshBAN" pitchFamily="2" charset="0"/>
              </a:rPr>
              <a:t>@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বয়ঃসন্ধিকালে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কীভাবে </a:t>
            </a:r>
            <a:r>
              <a:rPr lang="bn-IN" sz="2000" b="1" dirty="0">
                <a:latin typeface="NikoshBAN"/>
                <a:cs typeface="NikoshBAN" pitchFamily="2" charset="0"/>
              </a:rPr>
              <a:t>নিজের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শরীরের যত্ন নিতে হবে সে সম্পর্কে জানলাম । </a:t>
            </a:r>
            <a:endParaRPr lang="bn-BD" sz="2000" b="1" dirty="0">
              <a:latin typeface="NikoshBAN" panose="02000000000000000000"/>
              <a:cs typeface="SutonnyOMJ" panose="01010600010101010101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85490" y="4540905"/>
            <a:ext cx="3882452" cy="4171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খাতায়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79883" y="5093362"/>
            <a:ext cx="11893668" cy="1243415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ছেলে এবং মেয়েদের জন্য কত বছর থেকে কত বছর?  </a:t>
            </a:r>
            <a:endPara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২। 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বয়ঃসন্ধিকালে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কী কী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পরিবর্তন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হয়ে থাকে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?  </a:t>
            </a:r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বয়ঃসন্ধিকালে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২টি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শারীরিক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যত্ন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লিখ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? 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5248610" y="3919849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000" b="1" dirty="0" smtClean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99336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dirty="0">
              <a:solidFill>
                <a:srgbClr val="9933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-6916" y="0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2" grpId="0" animBg="1"/>
      <p:bldP spid="13" grpId="0" uiExpand="1" build="allAtOnce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0379"/>
            <a:ext cx="7343220" cy="6721047"/>
            <a:chOff x="0" y="70379"/>
            <a:chExt cx="7343220" cy="672104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" y="518116"/>
              <a:ext cx="7279772" cy="1843867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" y="2286468"/>
              <a:ext cx="7279772" cy="2034283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5" y="70379"/>
              <a:ext cx="1362265" cy="447737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0751"/>
              <a:ext cx="7343220" cy="2470675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100" y="70379"/>
              <a:ext cx="5935120" cy="518116"/>
            </a:xfrm>
            <a:prstGeom prst="rect">
              <a:avLst/>
            </a:prstGeom>
          </p:spPr>
        </p:pic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43"/>
            <a:ext cx="1618938" cy="45427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539646"/>
            <a:ext cx="2187699" cy="34477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" y="899410"/>
            <a:ext cx="7116841" cy="37475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" y="1274164"/>
            <a:ext cx="7116841" cy="37704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908"/>
            <a:ext cx="7116841" cy="28574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" y="1948721"/>
            <a:ext cx="7116841" cy="314794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2286468"/>
            <a:ext cx="3866599" cy="38643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2699714"/>
            <a:ext cx="7116841" cy="31479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708"/>
            <a:ext cx="7343220" cy="32480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3345179"/>
            <a:ext cx="7230030" cy="35891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3695233"/>
            <a:ext cx="7230030" cy="33278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" y="4036906"/>
            <a:ext cx="1618938" cy="28384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3" y="4407108"/>
            <a:ext cx="2855839" cy="38974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3" y="4786017"/>
            <a:ext cx="6974648" cy="327067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" y="5121753"/>
            <a:ext cx="7230030" cy="325629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" y="5414097"/>
            <a:ext cx="7230030" cy="36303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" y="5777132"/>
            <a:ext cx="7230030" cy="325629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" y="6078145"/>
            <a:ext cx="7230030" cy="32562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" y="6394366"/>
            <a:ext cx="3685853" cy="310421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r="54492"/>
          <a:stretch/>
        </p:blipFill>
        <p:spPr>
          <a:xfrm>
            <a:off x="8344918" y="152439"/>
            <a:ext cx="3106289" cy="3293196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 t="6379" r="3531"/>
          <a:stretch/>
        </p:blipFill>
        <p:spPr>
          <a:xfrm>
            <a:off x="8344918" y="3445635"/>
            <a:ext cx="3106289" cy="330315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71" y="71558"/>
            <a:ext cx="5992456" cy="6714883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/>
          <a:stretch/>
        </p:blipFill>
        <p:spPr>
          <a:xfrm>
            <a:off x="5854451" y="68477"/>
            <a:ext cx="6280031" cy="6721046"/>
          </a:xfrm>
          <a:prstGeom prst="rect">
            <a:avLst/>
          </a:prstGeom>
        </p:spPr>
      </p:pic>
      <p:sp>
        <p:nvSpPr>
          <p:cNvPr id="34" name="Snip Diagonal Corner Rectangle 33"/>
          <p:cNvSpPr/>
          <p:nvPr/>
        </p:nvSpPr>
        <p:spPr>
          <a:xfrm>
            <a:off x="9043866" y="1013137"/>
            <a:ext cx="3229599" cy="3307614"/>
          </a:xfrm>
          <a:prstGeom prst="snip2Diag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৪৮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খুলে নির্ধারিত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পাঠ্যাংশটুকুর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লাইনের</a:t>
            </a:r>
            <a:endParaRPr lang="bn-IN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 আঙ্গুল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আমার পড়াটা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endParaRPr lang="bn-IN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নাও।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b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6" name="Frame 35"/>
          <p:cNvSpPr/>
          <p:nvPr/>
        </p:nvSpPr>
        <p:spPr>
          <a:xfrm>
            <a:off x="0" y="1"/>
            <a:ext cx="12191999" cy="6857998"/>
          </a:xfrm>
          <a:prstGeom prst="frame">
            <a:avLst>
              <a:gd name="adj1" fmla="val 110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49179 0.002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53073 -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0"/>
                            </p:stCondLst>
                            <p:childTnLst>
                              <p:par>
                                <p:cTn id="8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8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8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9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9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6000"/>
                            </p:stCondLst>
                            <p:childTnLst>
                              <p:par>
                                <p:cTn id="9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8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000"/>
                            </p:stCondLst>
                            <p:childTnLst>
                              <p:par>
                                <p:cTn id="10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2000"/>
                            </p:stCondLst>
                            <p:childTnLst>
                              <p:par>
                                <p:cTn id="10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8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0"/>
                            </p:stCondLst>
                            <p:childTnLst>
                              <p:par>
                                <p:cTn id="1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2000"/>
                            </p:stCondLst>
                            <p:childTnLst>
                              <p:par>
                                <p:cTn id="11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4000"/>
                            </p:stCondLst>
                            <p:childTnLst>
                              <p:par>
                                <p:cTn id="11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8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2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8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8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4000"/>
                            </p:stCondLst>
                            <p:childTnLst>
                              <p:par>
                                <p:cTn id="1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572" y="0"/>
            <a:ext cx="12124428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" r="102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71" y="1528743"/>
              <a:ext cx="9399284" cy="329783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070442" y="1939787"/>
            <a:ext cx="8923613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 তোমার সমস্যাগুলো কী কী?   </a:t>
            </a:r>
            <a:endParaRPr lang="bn-IN" sz="24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BD" sz="2400" b="1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bn-BD" sz="24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2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ছেলে ও মেয়েদের আলাদা দুটি দল গঠন</a:t>
            </a:r>
            <a:r>
              <a:rPr lang="en-US" sz="2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400" b="1" dirty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24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4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2400" b="1" dirty="0" smtClean="0">
                <a:latin typeface="NikoshBAN" panose="02000000000000000000"/>
                <a:cs typeface="NikoshBAN" panose="02000000000000000000" pitchFamily="2" charset="0"/>
              </a:rPr>
              <a:t>. </a:t>
            </a:r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দলের সদস্যদের নিজেদের বিভিন্ন সমস্যা এবং এ থেকে</a:t>
            </a:r>
          </a:p>
          <a:p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 সমাধানের উপায় নিয়ে আলোচনা</a:t>
            </a:r>
            <a:r>
              <a:rPr lang="bn-BD" sz="2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/>
                <a:cs typeface="NikoshBAN" panose="02000000000000000000" pitchFamily="2" charset="0"/>
              </a:rPr>
              <a:t>করি?</a:t>
            </a:r>
          </a:p>
          <a:p>
            <a:r>
              <a:rPr lang="bn-IN" sz="24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nip and Round Single Corner Rectangle 22"/>
          <p:cNvSpPr/>
          <p:nvPr/>
        </p:nvSpPr>
        <p:spPr>
          <a:xfrm>
            <a:off x="5626070" y="245688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কাজ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31980" y="5190355"/>
            <a:ext cx="8267956" cy="4171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প্রশ্নগুলোর উত্তর প্রথমে বলি ও পরে লিখি।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37205" y="3079349"/>
            <a:ext cx="2869810" cy="4704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Snip Diagonal Corner Rectangle 32"/>
          <p:cNvSpPr/>
          <p:nvPr/>
        </p:nvSpPr>
        <p:spPr>
          <a:xfrm>
            <a:off x="154983" y="3766971"/>
            <a:ext cx="12451745" cy="1292580"/>
          </a:xfrm>
          <a:prstGeom prst="snip2DiagRect">
            <a:avLst>
              <a:gd name="adj1" fmla="val 0"/>
              <a:gd name="adj2" fmla="val 4204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বয়ঃসন্ধি হলো জীবনের এমন এক পর্যায় যখন আমাদের শরীর  -------অবস্থা থেকে ----------অবস্থায় পৌঁছায়।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IN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বয়সন্ধিওকালে শরীরের 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----------- </a:t>
            </a:r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বৃদ্ধি পায়।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bn-IN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৩। মনে রাখা প্রয়োজন, বয়ঃসন্ধিকাল সবার ---------আসে, এই পরিবর্তন --------------।  </a:t>
            </a:r>
            <a:r>
              <a:rPr lang="bn-IN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IN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36597" y="2702912"/>
            <a:ext cx="3259892" cy="47042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b="1" dirty="0">
              <a:solidFill>
                <a:srgbClr val="2B07C5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549" y="815488"/>
            <a:ext cx="10907576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তোমার সমস্যাগুলো কী কী?  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.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ছেলে ও মেয়েদের আলাদা দুটি দল গঠন</a:t>
            </a:r>
            <a:r>
              <a:rPr lang="en-US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/>
                <a:cs typeface="NikoshBAN" panose="02000000000000000000" pitchFamily="2" charset="0"/>
              </a:rPr>
              <a:t>করি</a:t>
            </a:r>
            <a:r>
              <a:rPr lang="en-US" sz="2000" b="1" dirty="0"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bn-BD" sz="2000" b="1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/>
              <a:cs typeface="SutonnyOMJ" panose="01010600010101010101" pitchFamily="2" charset="0"/>
            </a:endParaRPr>
          </a:p>
          <a:p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. </a:t>
            </a:r>
            <a:r>
              <a:rPr lang="bn-IN" sz="2000" b="1" dirty="0" smtClean="0">
                <a:latin typeface="NikoshBAN" panose="02000000000000000000"/>
                <a:cs typeface="NikoshBAN" panose="02000000000000000000" pitchFamily="2" charset="0"/>
              </a:rPr>
              <a:t>দলের সদস্যদের নিজেদের বিভিন্ন সমস্যা এবং এ থেকে সমাধানের উপায়গুলো লিখ</a:t>
            </a:r>
            <a:r>
              <a:rPr lang="bn-BD" sz="2000" b="1" dirty="0" smtClean="0">
                <a:latin typeface="NikoshBAN" panose="02000000000000000000"/>
                <a:cs typeface="NikoshBAN" panose="02000000000000000000" pitchFamily="2" charset="0"/>
              </a:rPr>
              <a:t>?</a:t>
            </a:r>
            <a:endParaRPr lang="bn-BD" sz="20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5180129" y="2553495"/>
            <a:ext cx="1680945" cy="417256"/>
          </a:xfrm>
          <a:prstGeom prst="snipRoundRect">
            <a:avLst>
              <a:gd name="adj1" fmla="val 16667"/>
              <a:gd name="adj2" fmla="val 0"/>
            </a:avLst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2532358" y="5614585"/>
            <a:ext cx="7510071" cy="1243415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বয়ঃসন্ধিকালে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শারীরিক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পরিবর্তন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গুলো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লিখ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?  </a:t>
            </a:r>
            <a:endParaRPr lang="bn-IN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বয়ঃসন্ধিকালে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২টি</a:t>
            </a:r>
            <a:r>
              <a:rPr lang="en-US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শারীরিক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যত্ন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লিখ</a:t>
            </a:r>
            <a:r>
              <a:rPr lang="en-US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? 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838701" y="191372"/>
            <a:ext cx="2285999" cy="524991"/>
          </a:xfrm>
          <a:prstGeom prst="plaque">
            <a:avLst/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4" y="5289452"/>
            <a:ext cx="8323999" cy="1466611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300" y="5676932"/>
            <a:ext cx="2057400" cy="681483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Snip Diagonal Corner Rectangle 53"/>
          <p:cNvSpPr/>
          <p:nvPr/>
        </p:nvSpPr>
        <p:spPr>
          <a:xfrm>
            <a:off x="173167" y="1536895"/>
            <a:ext cx="11856908" cy="1638278"/>
          </a:xfrm>
          <a:prstGeom prst="snip2DiagRect">
            <a:avLst>
              <a:gd name="adj1" fmla="val 0"/>
              <a:gd name="adj2" fmla="val 0"/>
            </a:avLst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</a:t>
            </a:r>
            <a:r>
              <a:rPr lang="bn-IN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কী?</a:t>
            </a:r>
          </a:p>
          <a:p>
            <a:r>
              <a:rPr lang="bn-IN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২। বয়ঃসন্ধি</a:t>
            </a:r>
            <a:r>
              <a:rPr lang="en-US" sz="2000" b="1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কালে</a:t>
            </a:r>
            <a:r>
              <a:rPr lang="bn-IN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শারীরিক</a:t>
            </a:r>
            <a:r>
              <a:rPr lang="en-US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পরিবর্তন</a:t>
            </a:r>
            <a:r>
              <a:rPr lang="bn-IN" sz="2000" b="1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গুলো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বাক্যে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লিখ। </a:t>
            </a:r>
          </a:p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বয়ঃসন্ধিকালে</a:t>
            </a:r>
            <a:r>
              <a:rPr lang="bn-IN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র ২টি</a:t>
            </a:r>
            <a:r>
              <a:rPr lang="en-US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/>
                <a:cs typeface="NikoshBAN" pitchFamily="2" charset="0"/>
              </a:rPr>
              <a:t>শারীরিক</a:t>
            </a:r>
            <a:r>
              <a:rPr lang="en-US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যত্ন লিখ</a:t>
            </a:r>
            <a:r>
              <a:rPr lang="en-US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?  </a:t>
            </a:r>
            <a:r>
              <a:rPr lang="bn-IN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ব</a:t>
            </a:r>
            <a:r>
              <a:rPr lang="en-US" sz="2000" b="1" dirty="0" err="1">
                <a:latin typeface="NikoshBAN"/>
                <a:cs typeface="NikoshBAN" pitchFamily="2" charset="0"/>
              </a:rPr>
              <a:t>য়ঃসন্ধিকালে</a:t>
            </a:r>
            <a:r>
              <a:rPr lang="bn-IN" sz="2000" b="1" dirty="0">
                <a:latin typeface="NikoshBAN"/>
                <a:cs typeface="NikoshBAN" pitchFamily="2" charset="0"/>
              </a:rPr>
              <a:t> নিজের পরিবর্তনসমূহ একটি স্বাভাবিক ঘটনা এ বিষয়টি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তুমি কেনো মেনে নিবে? </a:t>
            </a:r>
            <a:endParaRPr lang="bn-IN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1" y="29222"/>
            <a:ext cx="9105035" cy="6828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22" y="1309469"/>
            <a:ext cx="1540430" cy="249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0558017">
            <a:off x="2251662" y="2786899"/>
            <a:ext cx="8686749" cy="873709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746235"/>
                <a:gd name="adj2" fmla="val 52573"/>
              </a:avLst>
            </a:prstTxWarp>
            <a:spAutoFit/>
          </a:bodyPr>
          <a:lstStyle/>
          <a:p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C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16719 -0.142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0" y="92976"/>
            <a:ext cx="120870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" y="616196"/>
            <a:ext cx="11992132" cy="61874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8238" y="161781"/>
            <a:ext cx="9024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9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20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আলোচনা </a:t>
            </a:r>
            <a:r>
              <a:rPr lang="en-US" sz="20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0099"/>
              </a:solidFill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2921" y="3929120"/>
            <a:ext cx="6974141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/>
                <a:cs typeface="NikoshBAN" pitchFamily="2" charset="0"/>
              </a:rPr>
              <a:t>আমরা</a:t>
            </a:r>
            <a:r>
              <a:rPr lang="en-US" sz="16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1600" b="1" dirty="0" err="1">
                <a:latin typeface="NikoshBAN"/>
                <a:cs typeface="NikoshBAN" pitchFamily="2" charset="0"/>
              </a:rPr>
              <a:t>কীভাবে</a:t>
            </a:r>
            <a:r>
              <a:rPr lang="en-US" sz="1600" b="1" dirty="0">
                <a:latin typeface="NikoshBAN"/>
                <a:cs typeface="NikoshBAN" pitchFamily="2" charset="0"/>
              </a:rPr>
              <a:t> সংক্রামক </a:t>
            </a:r>
            <a:r>
              <a:rPr lang="en-US" sz="1600" b="1" dirty="0" err="1">
                <a:latin typeface="NikoshBAN"/>
                <a:cs typeface="NikoshBAN" pitchFamily="2" charset="0"/>
              </a:rPr>
              <a:t>রোগ</a:t>
            </a:r>
            <a:r>
              <a:rPr lang="en-US" sz="1600" b="1" dirty="0">
                <a:latin typeface="NikoshBAN"/>
                <a:cs typeface="NikoshBAN" pitchFamily="2" charset="0"/>
              </a:rPr>
              <a:t> </a:t>
            </a:r>
            <a:r>
              <a:rPr lang="en-US" sz="1600" b="1" dirty="0" err="1">
                <a:latin typeface="NikoshBAN"/>
                <a:cs typeface="NikoshBAN" pitchFamily="2" charset="0"/>
              </a:rPr>
              <a:t>প্রতিরোধ</a:t>
            </a:r>
            <a:r>
              <a:rPr lang="en-US" sz="1600" b="1" dirty="0">
                <a:latin typeface="NikoshBAN"/>
                <a:cs typeface="NikoshBAN" pitchFamily="2" charset="0"/>
              </a:rPr>
              <a:t> ও </a:t>
            </a:r>
            <a:r>
              <a:rPr lang="en-US" sz="1600" b="1" dirty="0" err="1">
                <a:latin typeface="NikoshBAN"/>
                <a:cs typeface="NikoshBAN" pitchFamily="2" charset="0"/>
              </a:rPr>
              <a:t>প্রতিকার</a:t>
            </a:r>
            <a:r>
              <a:rPr lang="en-US" sz="1600" b="1" dirty="0">
                <a:latin typeface="NikoshBAN"/>
                <a:cs typeface="NikoshBAN" pitchFamily="2" charset="0"/>
              </a:rPr>
              <a:t> </a:t>
            </a:r>
            <a:r>
              <a:rPr lang="en-US" sz="1600" b="1" dirty="0" err="1">
                <a:latin typeface="NikoshBAN"/>
                <a:cs typeface="NikoshBAN" pitchFamily="2" charset="0"/>
              </a:rPr>
              <a:t>করতে</a:t>
            </a:r>
            <a:r>
              <a:rPr lang="en-US" sz="1600" b="1" dirty="0">
                <a:latin typeface="NikoshBAN"/>
                <a:cs typeface="NikoshBAN" pitchFamily="2" charset="0"/>
              </a:rPr>
              <a:t> </a:t>
            </a:r>
            <a:r>
              <a:rPr lang="en-US" sz="1600" b="1" dirty="0" err="1">
                <a:latin typeface="NikoshBAN"/>
                <a:cs typeface="NikoshBAN" pitchFamily="2" charset="0"/>
              </a:rPr>
              <a:t>পারি</a:t>
            </a:r>
            <a:r>
              <a:rPr lang="en-US" sz="1600" b="1" dirty="0">
                <a:latin typeface="NikoshBAN"/>
                <a:cs typeface="NikoshBAN" pitchFamily="2" charset="0"/>
              </a:rPr>
              <a:t>?</a:t>
            </a:r>
            <a:r>
              <a:rPr lang="bn-IN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1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8539" y="3931268"/>
            <a:ext cx="322416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সংক্রামক রোগ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কত ধরণের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931" y="3916051"/>
            <a:ext cx="2218546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সংক্রামক রোগ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কি?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7" y="232199"/>
            <a:ext cx="1165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/>
                <a:cs typeface="NikoshBAN" pitchFamily="2" charset="0"/>
              </a:rPr>
              <a:t> শিশু হলো ভুমিষ্টকালীন ব্যক্তির প্রাথমিক রুপ। যে এখনো যৌবনপ্রাপ্ত হয় নাই। কিংবা বয়ঃসন্ধিক্ষণে</a:t>
            </a:r>
          </a:p>
          <a:p>
            <a:r>
              <a:rPr lang="bn-IN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/>
                <a:cs typeface="NikoshBAN" pitchFamily="2" charset="0"/>
              </a:rPr>
              <a:t>প্রবেশ করেনি। আবার </a:t>
            </a:r>
            <a:r>
              <a:rPr lang="bn-IN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/>
                <a:cs typeface="NikoshBAN" pitchFamily="2" charset="0"/>
              </a:rPr>
              <a:t>রাষ্ট্রের আইনে ১৮ বছরের নিচে সকল ছেলে মেয়ে শিশু</a:t>
            </a:r>
            <a:r>
              <a:rPr lang="bn-IN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/>
                <a:cs typeface="NikoshBAN" pitchFamily="2" charset="0"/>
              </a:rPr>
              <a:t>। </a:t>
            </a:r>
            <a:r>
              <a:rPr lang="bn-IN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/>
              </a:rPr>
              <a:t> </a:t>
            </a:r>
            <a:endParaRPr lang="bn-IN" sz="20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6340682"/>
              </p:ext>
            </p:extLst>
          </p:nvPr>
        </p:nvGraphicFramePr>
        <p:xfrm>
          <a:off x="0" y="4841005"/>
          <a:ext cx="12052092" cy="284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6458" y="903216"/>
            <a:ext cx="619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FFFF00"/>
                </a:solidFill>
                <a:latin typeface="NikoshBAN" panose="02000000000000000000"/>
                <a:cs typeface="NikoshBAN" pitchFamily="2" charset="0"/>
              </a:rPr>
              <a:t> শিশু থেকে বৃদ্ধির পর্যায় গুলো কী?  </a:t>
            </a:r>
            <a:endParaRPr lang="bn-IN" sz="2000" b="1" dirty="0">
              <a:solidFill>
                <a:srgbClr val="FFFF00"/>
              </a:solidFill>
              <a:latin typeface="NikoshBAN" panose="0200000000000000000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3244"/>
          <a:stretch/>
        </p:blipFill>
        <p:spPr>
          <a:xfrm>
            <a:off x="164892" y="1303326"/>
            <a:ext cx="11887200" cy="43342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14603" y="1831986"/>
            <a:ext cx="3222886" cy="2480359"/>
            <a:chOff x="128062" y="799462"/>
            <a:chExt cx="1279664" cy="1044672"/>
          </a:xfrm>
        </p:grpSpPr>
        <p:sp>
          <p:nvSpPr>
            <p:cNvPr id="8" name="Oval 7"/>
            <p:cNvSpPr/>
            <p:nvPr/>
          </p:nvSpPr>
          <p:spPr>
            <a:xfrm>
              <a:off x="128062" y="799462"/>
              <a:ext cx="1279664" cy="1044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315464" y="952451"/>
              <a:ext cx="1044646" cy="738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b="1" kern="1200" dirty="0" smtClean="0">
                  <a:solidFill>
                    <a:schemeClr val="tx1"/>
                  </a:solidFill>
                  <a:latin typeface="NikoshBAN" panose="02000000000000000000"/>
                </a:rPr>
                <a:t>শিশু কাদের বলা হয়?  </a:t>
              </a:r>
              <a:endParaRPr lang="en-US" sz="2400" b="1" kern="1200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4A211-FB2B-4101-A41B-DEB4D469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">
                                            <p:graphicEl>
                                              <a:dgm id="{0744A211-FB2B-4101-A41B-DEB4D469D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02243-1400-489E-866C-484EE49F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">
                                            <p:graphicEl>
                                              <a:dgm id="{90802243-1400-489E-866C-484EE49F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EBBCE-9A2A-4E4C-A589-2E6FE5E9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">
                                            <p:graphicEl>
                                              <a:dgm id="{902EBBCE-9A2A-4E4C-A589-2E6FE5E94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1A343-F867-493A-B86A-5E7B028D8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">
                                            <p:graphicEl>
                                              <a:dgm id="{2151A343-F867-493A-B86A-5E7B028D8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E4760-F580-4C82-9F75-74064443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C2BE4760-F580-4C82-9F75-74064443A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797F2-9955-48FF-AC64-88E923A66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">
                                            <p:graphicEl>
                                              <a:dgm id="{B85797F2-9955-48FF-AC64-88E923A66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F25C2-BAC2-43DD-85D3-8579CC2CF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">
                                            <p:graphicEl>
                                              <a:dgm id="{A9BF25C2-BAC2-43DD-85D3-8579CC2CF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92B3E-3CD7-4BD0-97A2-42173832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70792B3E-3CD7-4BD0-97A2-42173832A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F86D0-EEBA-4B98-B8A3-CDE9D741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">
                                            <p:graphicEl>
                                              <a:dgm id="{FF5F86D0-EEBA-4B98-B8A3-CDE9D7419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8427512"/>
              </p:ext>
            </p:extLst>
          </p:nvPr>
        </p:nvGraphicFramePr>
        <p:xfrm>
          <a:off x="69953" y="4745934"/>
          <a:ext cx="12052092" cy="284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3244"/>
          <a:stretch/>
        </p:blipFill>
        <p:spPr>
          <a:xfrm>
            <a:off x="177464" y="588936"/>
            <a:ext cx="11874628" cy="4886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151618" y="5546361"/>
            <a:ext cx="1648918" cy="1066110"/>
            <a:chOff x="-294617" y="-862251"/>
            <a:chExt cx="1279664" cy="912577"/>
          </a:xfrm>
          <a:solidFill>
            <a:srgbClr val="FFFFCC"/>
          </a:solidFill>
        </p:grpSpPr>
        <p:sp>
          <p:nvSpPr>
            <p:cNvPr id="8" name="Oval 7"/>
            <p:cNvSpPr/>
            <p:nvPr/>
          </p:nvSpPr>
          <p:spPr>
            <a:xfrm>
              <a:off x="-294617" y="-862251"/>
              <a:ext cx="1279664" cy="91257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-224817" y="-841356"/>
              <a:ext cx="1140065" cy="7386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b="1" dirty="0" smtClean="0">
                  <a:solidFill>
                    <a:schemeClr val="tx1"/>
                  </a:solidFill>
                  <a:latin typeface="NikoshBAN" panose="02000000000000000000"/>
                </a:rPr>
                <a:t>কৈশোর বা বয়ঃসন্ধিকাল </a:t>
              </a:r>
              <a:r>
                <a:rPr lang="bn-IN" b="1" kern="1200" dirty="0" smtClean="0">
                  <a:solidFill>
                    <a:schemeClr val="tx1"/>
                  </a:solidFill>
                  <a:latin typeface="NikoshBAN" panose="02000000000000000000"/>
                </a:rPr>
                <a:t>  </a:t>
              </a:r>
              <a:endParaRPr lang="en-US" b="1" kern="1200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7464" y="795193"/>
            <a:ext cx="4634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b="1" dirty="0" smtClean="0">
                <a:latin typeface="NikoshBAN"/>
                <a:cs typeface="NikoshBAN" pitchFamily="2" charset="0"/>
              </a:rPr>
              <a:t>শিখনফলঃ 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৯.৩.১  ব</a:t>
            </a:r>
            <a:r>
              <a:rPr lang="en-US" sz="1400" b="1" dirty="0" smtClean="0">
                <a:latin typeface="NikoshBAN"/>
                <a:cs typeface="NikoshBAN" pitchFamily="2" charset="0"/>
              </a:rPr>
              <a:t>য়ঃসন্ধিকালে 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ছেলে</a:t>
            </a:r>
            <a:r>
              <a:rPr lang="en-US" sz="1400" b="1" dirty="0" smtClean="0">
                <a:latin typeface="NikoshBAN"/>
                <a:cs typeface="NikoshBAN" pitchFamily="2" charset="0"/>
              </a:rPr>
              <a:t> ও 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মেয়েদের</a:t>
            </a:r>
            <a:r>
              <a:rPr lang="en-US" sz="14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1400" b="1" dirty="0" err="1">
                <a:latin typeface="NikoshBAN"/>
                <a:cs typeface="NikoshBAN" pitchFamily="2" charset="0"/>
              </a:rPr>
              <a:t>কী</a:t>
            </a:r>
            <a:r>
              <a:rPr lang="en-US" sz="1400" b="1" dirty="0">
                <a:latin typeface="NikoshBAN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কী</a:t>
            </a:r>
            <a:endParaRPr lang="bn-IN" sz="1400" b="1" dirty="0" smtClean="0">
              <a:latin typeface="NikoshBAN"/>
              <a:cs typeface="NikoshBAN" pitchFamily="2" charset="0"/>
            </a:endParaRPr>
          </a:p>
          <a:p>
            <a:r>
              <a:rPr lang="en-US" sz="1400" b="1" dirty="0" err="1" smtClean="0">
                <a:latin typeface="NikoshBAN"/>
                <a:cs typeface="NikoshBAN" pitchFamily="2" charset="0"/>
              </a:rPr>
              <a:t>শারীরিক</a:t>
            </a:r>
            <a:r>
              <a:rPr lang="bn-IN" sz="14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পরিবর্তন</a:t>
            </a:r>
            <a:r>
              <a:rPr lang="en-US" sz="14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1400" b="1" dirty="0" smtClean="0">
                <a:latin typeface="NikoshBAN"/>
                <a:cs typeface="NikoshBAN" pitchFamily="2" charset="0"/>
              </a:rPr>
              <a:t>ঘটে সে সম্পর্কে বলতে পারবে।   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৯.৩.২  </a:t>
            </a:r>
            <a:r>
              <a:rPr lang="bn-IN" sz="1400" b="1" dirty="0">
                <a:latin typeface="NikoshBAN"/>
                <a:cs typeface="NikoshBAN" pitchFamily="2" charset="0"/>
              </a:rPr>
              <a:t>ব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য়ঃসন্ধিকালে</a:t>
            </a:r>
            <a:r>
              <a:rPr lang="bn-IN" sz="1400" b="1" dirty="0" smtClean="0">
                <a:latin typeface="NikoshBAN"/>
                <a:cs typeface="NikoshBAN" pitchFamily="2" charset="0"/>
              </a:rPr>
              <a:t> নিজের পরিবর্তনসমূহ একটি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স্বাভাবিক ঘটনা এ বিষয়টি মেনে নিতে পারবে।   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৯.৩.৩ </a:t>
            </a:r>
            <a:r>
              <a:rPr lang="en-US" sz="1400" b="1" dirty="0" err="1" smtClean="0">
                <a:latin typeface="NikoshBAN"/>
                <a:cs typeface="NikoshBAN" pitchFamily="2" charset="0"/>
              </a:rPr>
              <a:t>বয়ঃসন্ধিকালে</a:t>
            </a:r>
            <a:r>
              <a:rPr lang="bn-IN" sz="1400" b="1" dirty="0" smtClean="0">
                <a:latin typeface="NikoshBAN"/>
                <a:cs typeface="NikoshBAN" pitchFamily="2" charset="0"/>
              </a:rPr>
              <a:t> কীভাবে </a:t>
            </a:r>
            <a:r>
              <a:rPr lang="bn-IN" sz="1400" b="1" dirty="0">
                <a:latin typeface="NikoshBAN"/>
                <a:cs typeface="NikoshBAN" pitchFamily="2" charset="0"/>
              </a:rPr>
              <a:t>নিজের</a:t>
            </a:r>
            <a:r>
              <a:rPr lang="en-US" sz="14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1400" b="1" dirty="0" smtClean="0">
                <a:latin typeface="NikoshBAN"/>
                <a:cs typeface="NikoshBAN" pitchFamily="2" charset="0"/>
              </a:rPr>
              <a:t>শরীরের যত্ন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নিতে হবে তার উপায় বলতে পারবে।  </a:t>
            </a:r>
          </a:p>
          <a:p>
            <a:r>
              <a:rPr lang="bn-IN" sz="1400" b="1" dirty="0" smtClean="0">
                <a:latin typeface="NikoshBAN"/>
                <a:cs typeface="NikoshBAN" pitchFamily="2" charset="0"/>
              </a:rPr>
              <a:t> </a:t>
            </a:r>
            <a:endParaRPr lang="bn-BD" sz="1400" b="1" dirty="0">
              <a:latin typeface="NikoshBAN" panose="02000000000000000000"/>
              <a:cs typeface="SutonnyOMJ" panose="010106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3" y="120369"/>
            <a:ext cx="1208706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138" y="175722"/>
            <a:ext cx="901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anose="02000000000000000000"/>
                <a:cs typeface="SutonnyOMJ" panose="01010600010101010101" pitchFamily="2" charset="0"/>
              </a:rPr>
              <a:t>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কিশোর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কাদের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বলা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হয়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?</a:t>
            </a:r>
            <a:r>
              <a:rPr lang="bn-IN" sz="2000" b="1" dirty="0">
                <a:latin typeface="NikoshBAN"/>
                <a:cs typeface="NikoshBAN" pitchFamily="2" charset="0"/>
              </a:rPr>
              <a:t> কৈশোর পর্যায়ের পরিবর্তন গুলো কী </a:t>
            </a:r>
            <a:r>
              <a:rPr lang="en-US" sz="2000" b="1" dirty="0">
                <a:latin typeface="NikoshBAN"/>
                <a:cs typeface="NikoshBAN" pitchFamily="2" charset="0"/>
              </a:rPr>
              <a:t>?</a:t>
            </a:r>
            <a:r>
              <a:rPr lang="bn-IN" sz="2000" b="1" dirty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endParaRPr lang="en-US" sz="2000" b="1" dirty="0">
              <a:latin typeface="NikoshBAN" panose="02000000000000000000"/>
              <a:cs typeface="SutonnyOMJ" panose="01010600010101010101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4451" y="116399"/>
            <a:ext cx="901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/>
                <a:cs typeface="NikoshBAN" pitchFamily="2" charset="0"/>
              </a:rPr>
              <a:t>আমাদের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আজকের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পাঠঃ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/>
                <a:cs typeface="NikoshBAN" pitchFamily="2" charset="0"/>
              </a:rPr>
              <a:t>স্বাস্থ্যবিধি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(পাঠ-৪) </a:t>
            </a:r>
            <a:endParaRPr lang="en-US" sz="2000" b="1" dirty="0">
              <a:latin typeface="NikoshBAN" panose="0200000000000000000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744A211-FB2B-4101-A41B-DEB4D469D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4A211-FB2B-4101-A41B-DEB4D469D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C299E358-E48B-4A42-B5D6-D598D62BE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9E358-E48B-4A42-B5D6-D598D62BE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90802243-1400-489E-866C-484EE49F3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02243-1400-489E-866C-484EE49F3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02EBBCE-9A2A-4E4C-A589-2E6FE5E94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EBBCE-9A2A-4E4C-A589-2E6FE5E9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151A343-F867-493A-B86A-5E7B028D8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1A343-F867-493A-B86A-5E7B028D8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2BE4760-F580-4C82-9F75-74064443A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BE4760-F580-4C82-9F75-74064443A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85797F2-9955-48FF-AC64-88E923A66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797F2-9955-48FF-AC64-88E923A66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A9BF25C2-BAC2-43DD-85D3-8579CC2CF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F25C2-BAC2-43DD-85D3-8579CC2CF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0792B3E-3CD7-4BD0-97A2-42173832A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792B3E-3CD7-4BD0-97A2-42173832A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F5F86D0-EEBA-4B98-B8A3-CDE9D7419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F86D0-EEBA-4B98-B8A3-CDE9D7419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 uiExpand="1">
        <p:bldSub>
          <a:bldDgm bld="one"/>
        </p:bldSub>
      </p:bldGraphic>
      <p:bldP spid="13" grpId="0" animBg="1"/>
      <p:bldP spid="14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6833" y="258437"/>
            <a:ext cx="213677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বয়ঃসন্ধি</a:t>
            </a:r>
            <a:r>
              <a:rPr lang="en-US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কী</a:t>
            </a:r>
            <a:r>
              <a:rPr lang="bn-IN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? </a:t>
            </a:r>
            <a:r>
              <a:rPr lang="en-US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endParaRPr lang="en-GB" sz="2000" b="1" dirty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71" y="6207704"/>
            <a:ext cx="1166505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বয়ঃসন্ধি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হলো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জীবনের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এমন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এক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পর্যায়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যখন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আমাদের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শরীর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শিশু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অবস্থা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অবস্থায়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পৌঁছায়</a:t>
            </a:r>
            <a:r>
              <a:rPr lang="en-US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।</a:t>
            </a:r>
            <a:r>
              <a:rPr lang="bn-IN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C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b="1" dirty="0">
              <a:solidFill>
                <a:srgbClr val="FFC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/>
          <a:stretch/>
        </p:blipFill>
        <p:spPr>
          <a:xfrm>
            <a:off x="457201" y="658548"/>
            <a:ext cx="11231216" cy="52033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83777" y="1882854"/>
            <a:ext cx="3222886" cy="2480359"/>
            <a:chOff x="128062" y="799462"/>
            <a:chExt cx="1279664" cy="1044672"/>
          </a:xfrm>
        </p:grpSpPr>
        <p:sp>
          <p:nvSpPr>
            <p:cNvPr id="9" name="Oval 8"/>
            <p:cNvSpPr/>
            <p:nvPr/>
          </p:nvSpPr>
          <p:spPr>
            <a:xfrm>
              <a:off x="128062" y="799462"/>
              <a:ext cx="1279664" cy="10446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 txBox="1"/>
            <p:nvPr/>
          </p:nvSpPr>
          <p:spPr>
            <a:xfrm>
              <a:off x="315464" y="952451"/>
              <a:ext cx="1044646" cy="738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b="1" kern="1200" dirty="0" smtClean="0">
                  <a:solidFill>
                    <a:schemeClr val="tx1"/>
                  </a:solidFill>
                  <a:latin typeface="NikoshBAN" panose="02000000000000000000"/>
                </a:rPr>
                <a:t>বয়ঃসন্ধি কী? </a:t>
              </a:r>
              <a:endParaRPr lang="en-US" sz="2400" b="1" kern="1200" dirty="0">
                <a:solidFill>
                  <a:schemeClr val="tx1"/>
                </a:solidFill>
                <a:latin typeface="NikoshBAN" panose="02000000000000000000"/>
              </a:endParaRPr>
            </a:p>
          </p:txBody>
        </p:sp>
      </p:grpSp>
      <p:sp>
        <p:nvSpPr>
          <p:cNvPr id="11" name="Frame 10"/>
          <p:cNvSpPr/>
          <p:nvPr/>
        </p:nvSpPr>
        <p:spPr>
          <a:xfrm>
            <a:off x="1" y="-31234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848" y="310360"/>
            <a:ext cx="5485637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মেয়েদের ক্ষেত্রে বয়ঃসন্ধি কাল কত বছর</a:t>
            </a:r>
          </a:p>
          <a:p>
            <a:pPr algn="ctr"/>
            <a:r>
              <a:rPr lang="bn-IN" sz="2000" b="1" dirty="0" smtClean="0">
                <a:latin typeface="NikoshBAN"/>
                <a:cs typeface="NikoshBAN" pitchFamily="2" charset="0"/>
              </a:rPr>
              <a:t>থেকে কত বছর বয়সে শুরু হয়?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/>
          <a:stretch/>
        </p:blipFill>
        <p:spPr>
          <a:xfrm>
            <a:off x="6075334" y="1126840"/>
            <a:ext cx="5920730" cy="446449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111624" y="310360"/>
            <a:ext cx="588444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ছেলেদের ক্ষেত্রে বয়ঃসন্ধিকাল কত বছর থেকে</a:t>
            </a:r>
          </a:p>
          <a:p>
            <a:pPr algn="ctr"/>
            <a:r>
              <a:rPr lang="bn-IN" sz="2000" b="1" dirty="0" smtClean="0">
                <a:latin typeface="NikoshBAN"/>
                <a:cs typeface="NikoshBAN" pitchFamily="2" charset="0"/>
              </a:rPr>
              <a:t> কত বছর বয়সে শুরু হয়?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8"/>
          <a:stretch/>
        </p:blipFill>
        <p:spPr>
          <a:xfrm>
            <a:off x="294848" y="1136410"/>
            <a:ext cx="5485637" cy="445492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4847" y="5738036"/>
            <a:ext cx="5485637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মেয়েদের ক্ষেত্রে বয়ঃসন্ধি ৮ থেকে ১৩ বছরে</a:t>
            </a:r>
          </a:p>
          <a:p>
            <a:pPr algn="ctr"/>
            <a:r>
              <a:rPr lang="bn-IN" sz="2000" b="1" dirty="0" smtClean="0">
                <a:latin typeface="NikoshBAN"/>
                <a:cs typeface="NikoshBAN" pitchFamily="2" charset="0"/>
              </a:rPr>
              <a:t> বয়সে শুরু হয়।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5332" y="5738036"/>
            <a:ext cx="5920732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/>
                <a:cs typeface="NikoshBAN" pitchFamily="2" charset="0"/>
              </a:rPr>
              <a:t> ছেলেদের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ক্ষেত্রে বয়ঃসন্ধি ৯ থেকে ১৫ বছরে</a:t>
            </a:r>
          </a:p>
          <a:p>
            <a:pPr algn="ctr"/>
            <a:r>
              <a:rPr lang="bn-IN" sz="2000" b="1" dirty="0" smtClean="0">
                <a:latin typeface="NikoshBAN"/>
                <a:cs typeface="NikoshBAN" pitchFamily="2" charset="0"/>
              </a:rPr>
              <a:t> বয়সে শুরু হয়। </a:t>
            </a:r>
            <a:r>
              <a:rPr lang="en-US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31235"/>
            <a:ext cx="12192000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3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 uiExpand="1" build="allAtOnce" animBg="1"/>
      <p:bldP spid="12" grpId="0" uiExpand="1" build="allAtOnce" animBg="1"/>
      <p:bldP spid="1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8027" y="203228"/>
            <a:ext cx="9045843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বয়ঃসন্ধিকালে ছেলে ও মেয়েদের মধ্যে কী কি পরিবর্তন হয়ে থাকে? </a:t>
            </a:r>
            <a:endParaRPr lang="en-GB" sz="2000" b="1" dirty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0522782"/>
              </p:ext>
            </p:extLst>
          </p:nvPr>
        </p:nvGraphicFramePr>
        <p:xfrm>
          <a:off x="1408027" y="603338"/>
          <a:ext cx="9422831" cy="594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0227" y="3075057"/>
            <a:ext cx="3326094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latin typeface="NikoshBAN"/>
                <a:cs typeface="NikoshBAN" pitchFamily="2" charset="0"/>
              </a:rPr>
              <a:t> বয়ঃসন্ধিকালে ছেলে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ও</a:t>
            </a:r>
          </a:p>
          <a:p>
            <a:pPr algn="ctr"/>
            <a:r>
              <a:rPr lang="bn-IN" sz="2000" b="1" dirty="0" smtClean="0">
                <a:latin typeface="NikoshBAN"/>
                <a:cs typeface="NikoshBAN" pitchFamily="2" charset="0"/>
              </a:rPr>
              <a:t> </a:t>
            </a:r>
            <a:r>
              <a:rPr lang="bn-IN" sz="2000" b="1" dirty="0">
                <a:latin typeface="NikoshBAN"/>
                <a:cs typeface="NikoshBAN" pitchFamily="2" charset="0"/>
              </a:rPr>
              <a:t>মেয়েদের </a:t>
            </a:r>
            <a:r>
              <a:rPr lang="bn-IN" sz="2000" b="1" dirty="0" smtClean="0">
                <a:latin typeface="NikoshBAN"/>
                <a:cs typeface="NikoshBAN" pitchFamily="2" charset="0"/>
              </a:rPr>
              <a:t>পরিবর্তন  সমূহ </a:t>
            </a:r>
            <a:endParaRPr lang="en-GB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AFBF29-EFE6-4B0A-9BB2-FCC8814C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>
                                            <p:graphicEl>
                                              <a:dgm id="{96AFBF29-EFE6-4B0A-9BB2-FCC8814C6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283F9D-3E3E-4085-9373-964D32B49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>
                                            <p:graphicEl>
                                              <a:dgm id="{EE283F9D-3E3E-4085-9373-964D32B49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D7E60-D334-4AF6-A355-145AFAFBA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">
                                            <p:graphicEl>
                                              <a:dgm id="{371D7E60-D334-4AF6-A355-145AFAFBA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8EFD5-2804-407A-B04E-5018C014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">
                                            <p:graphicEl>
                                              <a:dgm id="{C2F8EFD5-2804-407A-B04E-5018C014C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D21063-2846-4A1B-992A-7FA609B47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">
                                            <p:graphicEl>
                                              <a:dgm id="{03D21063-2846-4A1B-992A-7FA609B47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66089-98D1-4F3B-84F2-A56002F6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">
                                            <p:graphicEl>
                                              <a:dgm id="{DDC66089-98D1-4F3B-84F2-A56002F6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0DC4C-8E1F-4EBD-B83C-C5DDD7EEF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">
                                            <p:graphicEl>
                                              <a:dgm id="{2540DC4C-8E1F-4EBD-B83C-C5DDD7EEF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25BE2-8033-4626-B6C8-BD64AF5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">
                                            <p:graphicEl>
                                              <a:dgm id="{3EB25BE2-8033-4626-B6C8-BD64AF50D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0A4D1-AE39-4528-AB00-0544575E9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">
                                            <p:graphicEl>
                                              <a:dgm id="{5900A4D1-AE39-4528-AB00-0544575E9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E0E5B-3BE3-49B9-BB49-B9B259766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">
                                            <p:graphicEl>
                                              <a:dgm id="{A4BE0E5B-3BE3-49B9-BB49-B9B259766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4354F-B74C-46C2-960C-D1654475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">
                                            <p:graphicEl>
                                              <a:dgm id="{1394354F-B74C-46C2-960C-D1654475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DDC66089-98D1-4F3B-84F2-A56002F6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66089-98D1-4F3B-84F2-A56002F6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2540DC4C-8E1F-4EBD-B83C-C5DDD7EEF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0DC4C-8E1F-4EBD-B83C-C5DDD7EEF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3EB25BE2-8033-4626-B6C8-BD64AF50D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25BE2-8033-4626-B6C8-BD64AF5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900A4D1-AE39-4528-AB00-0544575E9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0A4D1-AE39-4528-AB00-0544575E9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4BE0E5B-3BE3-49B9-BB49-B9B259766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BE0E5B-3BE3-49B9-BB49-B9B259766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394354F-B74C-46C2-960C-D1654475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4354F-B74C-46C2-960C-D1654475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0" y="92976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59155738"/>
              </p:ext>
            </p:extLst>
          </p:nvPr>
        </p:nvGraphicFramePr>
        <p:xfrm>
          <a:off x="-1352941" y="7404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803" y="185672"/>
            <a:ext cx="1062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বয়ঃসন্ধিকালে কী কী পরিবর্তন হয়ে থাকে? </a:t>
            </a:r>
            <a:endParaRPr lang="en-US" sz="2000" b="1" dirty="0">
              <a:solidFill>
                <a:srgbClr val="000099"/>
              </a:solidFill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6568" y="2277287"/>
            <a:ext cx="536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ছেলেদের গলার স্বরের পরিবর্তন হয়। 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মাংসপেশি সুগঠিত হয় এবং দাড়ি-গোঁফ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গজাতে শুরু করে।  </a:t>
            </a:r>
            <a:endParaRPr lang="en-US" sz="2000" b="1" dirty="0">
              <a:solidFill>
                <a:schemeClr val="bg1"/>
              </a:solidFill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7093" y="3790159"/>
            <a:ext cx="414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মেয়েদের  মাংসপেশি সুগঠিত হয়</a:t>
            </a:r>
          </a:p>
          <a:p>
            <a:r>
              <a:rPr lang="bn-IN" sz="2000" b="1" dirty="0" smtClean="0">
                <a:solidFill>
                  <a:schemeClr val="bg1"/>
                </a:solidFill>
                <a:latin typeface="NikoshBAN"/>
                <a:cs typeface="NikoshBAN" pitchFamily="2" charset="0"/>
              </a:rPr>
              <a:t>তবে ছেলেদের চেয়ে কম।   </a:t>
            </a:r>
            <a:endParaRPr lang="en-US" sz="2000" b="1" dirty="0">
              <a:solidFill>
                <a:schemeClr val="bg1"/>
              </a:solidFill>
              <a:latin typeface="NikoshBAN"/>
              <a:cs typeface="SutonnyOMJ" panose="01010600010101010101" pitchFamily="2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6"/>
          <a:stretch/>
        </p:blipFill>
        <p:spPr>
          <a:xfrm>
            <a:off x="10555342" y="789168"/>
            <a:ext cx="1496750" cy="289942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3"/>
          <a:stretch/>
        </p:blipFill>
        <p:spPr>
          <a:xfrm>
            <a:off x="5840038" y="789169"/>
            <a:ext cx="4802567" cy="139835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60638"/>
          <a:stretch/>
        </p:blipFill>
        <p:spPr>
          <a:xfrm>
            <a:off x="10555342" y="3723574"/>
            <a:ext cx="1492525" cy="300701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4263" y="764498"/>
            <a:ext cx="6203604" cy="2934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4263" y="3700400"/>
            <a:ext cx="6203604" cy="2963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 uiExpand="1">
        <p:bldSub>
          <a:bldDgm/>
        </p:bldSub>
      </p:bldGraphic>
      <p:bldP spid="9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0" y="92976"/>
            <a:ext cx="120870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265511"/>
              </p:ext>
            </p:extLst>
          </p:nvPr>
        </p:nvGraphicFramePr>
        <p:xfrm>
          <a:off x="1793038" y="6945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Frame 16"/>
          <p:cNvSpPr/>
          <p:nvPr/>
        </p:nvSpPr>
        <p:spPr>
          <a:xfrm>
            <a:off x="0" y="-31235"/>
            <a:ext cx="12191999" cy="6889234"/>
          </a:xfrm>
          <a:prstGeom prst="frame">
            <a:avLst>
              <a:gd name="adj1" fmla="val 2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4637" y="193707"/>
            <a:ext cx="558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0099"/>
                </a:solidFill>
                <a:latin typeface="NikoshBAN"/>
                <a:cs typeface="SutonnyOMJ" panose="01010600010101010101" pitchFamily="2" charset="0"/>
              </a:rPr>
              <a:t> </a:t>
            </a:r>
            <a:r>
              <a:rPr lang="bn-IN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বয়ঃসন্ধিকালে</a:t>
            </a:r>
            <a:r>
              <a:rPr lang="en-US" sz="2000" b="1" dirty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শরীরের</a:t>
            </a:r>
            <a:r>
              <a:rPr lang="en-US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যত্ন</a:t>
            </a:r>
            <a:r>
              <a:rPr lang="en-US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কীভাবে</a:t>
            </a:r>
            <a:r>
              <a:rPr lang="en-US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নিবে</a:t>
            </a:r>
            <a:r>
              <a:rPr lang="bn-IN" sz="2000" b="1" dirty="0" smtClean="0">
                <a:solidFill>
                  <a:srgbClr val="000099"/>
                </a:solidFill>
                <a:latin typeface="NikoshBAN"/>
                <a:cs typeface="NikoshBAN" pitchFamily="2" charset="0"/>
              </a:rPr>
              <a:t>? </a:t>
            </a:r>
            <a:endParaRPr lang="en-US" sz="2000" b="1" dirty="0">
              <a:solidFill>
                <a:srgbClr val="000099"/>
              </a:solidFill>
              <a:latin typeface="NikoshBAN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graphicEl>
                                              <a:dgm id="{26EE8DBA-849C-44F2-B1DC-F0850E099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graphicEl>
                                              <a:dgm id="{7CAAAE1D-268C-443A-ADCC-8A111461E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graphicEl>
                                              <a:dgm id="{30AFF067-79BD-45C4-9BDE-C2DC15B4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graphicEl>
                                              <a:dgm id="{6481C7F9-EA5E-40F2-BE78-A945765D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graphicEl>
                                              <a:dgm id="{21217BE3-9037-4743-9F80-26D2CDF04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graphicEl>
                                              <a:dgm id="{04C9181E-DF28-4FA9-BB14-5B882392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graphicEl>
                                              <a:dgm id="{D35FC844-EA72-40A4-876C-D137E45D2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>
                                            <p:graphicEl>
                                              <a:dgm id="{4ACDA0EE-153E-499B-99B1-040FDFC8D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>
                                            <p:graphicEl>
                                              <a:dgm id="{54AD1489-6B68-46FB-907A-0BD2F01F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graphicEl>
                                              <a:dgm id="{CF27C4E5-FF01-4C6C-B93C-3E8CB05A8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>
                                            <p:graphicEl>
                                              <a:dgm id="{3861635A-8184-4A03-B629-0E5A28AD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>
                                            <p:graphicEl>
                                              <a:dgm id="{6EE25068-58B7-45CE-8BE9-C8692120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>
                                            <p:graphicEl>
                                              <a:dgm id="{AB15ACFF-9E6C-4E29-915D-6A812E708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 uiExpand="1">
        <p:bldSub>
          <a:bldDgm/>
        </p:bldSub>
      </p:bldGraphic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6389</TotalTime>
  <Words>817</Words>
  <Application>Microsoft Office PowerPoint</Application>
  <PresentationFormat>Widescreen</PresentationFormat>
  <Paragraphs>152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1905</cp:revision>
  <dcterms:created xsi:type="dcterms:W3CDTF">2018-07-19T12:13:56Z</dcterms:created>
  <dcterms:modified xsi:type="dcterms:W3CDTF">2020-04-30T05:31:25Z</dcterms:modified>
</cp:coreProperties>
</file>