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586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487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41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8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7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0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3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ACA7-E6B8-40B8-BEEA-14B0824099F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A2E6C3-5897-458D-A980-6DAE06D0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495"/>
            <a:ext cx="11204620" cy="5612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310" y="550609"/>
            <a:ext cx="829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815922" y="566671"/>
            <a:ext cx="6928833" cy="79849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687" y="4289513"/>
            <a:ext cx="3543300" cy="25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853" y="1784796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853" y="4212465"/>
            <a:ext cx="3733800" cy="231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5187" y="1692288"/>
            <a:ext cx="3733800" cy="252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5949651"/>
      </p:ext>
    </p:extLst>
  </p:cSld>
  <p:clrMapOvr>
    <a:masterClrMapping/>
  </p:clrMapOvr>
  <p:transition spd="slow" advClick="0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575775" y="270456"/>
            <a:ext cx="4572000" cy="7212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60" y="1268972"/>
            <a:ext cx="38290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1936" y="1375021"/>
            <a:ext cx="4284372" cy="283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4022" y="4343400"/>
            <a:ext cx="427550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68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shred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/>
          <p:cNvSpPr/>
          <p:nvPr/>
        </p:nvSpPr>
        <p:spPr>
          <a:xfrm>
            <a:off x="3966693" y="154546"/>
            <a:ext cx="2215166" cy="1275009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155" y="1930956"/>
            <a:ext cx="4876800" cy="2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209" y="1930956"/>
            <a:ext cx="430201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2023" y="4636395"/>
            <a:ext cx="3819864" cy="194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3982904"/>
      </p:ext>
    </p:extLst>
  </p:cSld>
  <p:clrMapOvr>
    <a:masterClrMapping/>
  </p:clrMapOvr>
  <p:transition spd="slow" advClick="0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021983" y="2846231"/>
            <a:ext cx="5847009" cy="2485623"/>
          </a:xfrm>
          <a:prstGeom prst="flowChartAlternateProcess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ক্যান্সারের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3348507" y="850006"/>
            <a:ext cx="2987899" cy="99167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দলীয়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কাজ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862884" y="3966692"/>
            <a:ext cx="6555347" cy="155834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শ্বসনতন্ত্রের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ফুসফুসের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ক্যান্সারের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ব্যয়বহুল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Cloud 3"/>
          <p:cNvSpPr/>
          <p:nvPr/>
        </p:nvSpPr>
        <p:spPr>
          <a:xfrm>
            <a:off x="2305318" y="167426"/>
            <a:ext cx="4481848" cy="1725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বাড়ির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কাজ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10" y="1629376"/>
            <a:ext cx="3625166" cy="21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6000">
        <p14:glitter pattern="hexagon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7044">
            <a:off x="53977" y="120304"/>
            <a:ext cx="2813577" cy="2744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503" y="3150075"/>
            <a:ext cx="1039419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5000" dirty="0" smtClean="0"/>
              <a:t> </a:t>
            </a:r>
            <a:endParaRPr lang="en-US" sz="1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3" y="0"/>
            <a:ext cx="4241800" cy="343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4411">
            <a:off x="6528878" y="256300"/>
            <a:ext cx="2813577" cy="27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4110" y="899134"/>
            <a:ext cx="2108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6512417" y="899134"/>
            <a:ext cx="1780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2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428" y="2097907"/>
            <a:ext cx="66416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মোঃকামরুল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হাসান</a:t>
            </a:r>
            <a:endParaRPr lang="en-US" sz="2800" dirty="0" smtClean="0"/>
          </a:p>
          <a:p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r>
              <a:rPr lang="en-US" sz="2800" dirty="0" smtClean="0"/>
              <a:t> (ICT)</a:t>
            </a:r>
          </a:p>
          <a:p>
            <a:r>
              <a:rPr lang="en-US" sz="2800" dirty="0" err="1" smtClean="0"/>
              <a:t>দক্ষিণ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লালমোহন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endParaRPr lang="en-US" sz="2800" dirty="0" smtClean="0"/>
          </a:p>
          <a:p>
            <a:r>
              <a:rPr lang="en-US" sz="2800" dirty="0" err="1" smtClean="0"/>
              <a:t>লালমোহন</a:t>
            </a:r>
            <a:r>
              <a:rPr lang="en-US" sz="2800" dirty="0" smtClean="0"/>
              <a:t> ,</a:t>
            </a:r>
            <a:r>
              <a:rPr lang="en-US" sz="2800" dirty="0" err="1" smtClean="0"/>
              <a:t>ভোলা</a:t>
            </a:r>
            <a:endParaRPr lang="en-US" sz="2800" dirty="0" smtClean="0"/>
          </a:p>
          <a:p>
            <a:r>
              <a:rPr lang="en-US" sz="2800" dirty="0" smtClean="0"/>
              <a:t>ই মেইল-mdkamrulhasanbd18@gmail.com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512417" y="209790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দশম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বিষয়:জীব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অধ্যায়:সপ্তম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তারিখঃ২৯-০৪-২০২০</a:t>
            </a:r>
          </a:p>
        </p:txBody>
      </p:sp>
    </p:spTree>
    <p:extLst>
      <p:ext uri="{BB962C8B-B14F-4D97-AF65-F5344CB8AC3E}">
        <p14:creationId xmlns:p14="http://schemas.microsoft.com/office/powerpoint/2010/main" val="23573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lung can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019" y="1464905"/>
            <a:ext cx="4736340" cy="340330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3854" y="855305"/>
            <a:ext cx="7315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5589" y="4868214"/>
            <a:ext cx="73152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103809" y="347729"/>
            <a:ext cx="4417454" cy="103031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79113" y="1378039"/>
            <a:ext cx="8357315" cy="5277118"/>
          </a:xfrm>
          <a:prstGeom prst="star7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ফুসফুসের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ক্যান্সার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76466"/>
      </p:ext>
    </p:extLst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490175" y="334851"/>
            <a:ext cx="3425780" cy="1107583"/>
          </a:xfrm>
          <a:prstGeom prst="wav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শিখনফল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056069" y="2408350"/>
            <a:ext cx="8654603" cy="2614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(০১)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ক্যান্সারের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(০২)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ক্যান্সারের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9270008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837126" y="1326524"/>
            <a:ext cx="8538693" cy="30651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6748" y="2074280"/>
            <a:ext cx="7105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ক্যান্সারজনিত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3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airplan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43884" y="704581"/>
            <a:ext cx="7772400" cy="838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/>
              <a:t>ফুসফুস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ক্যান্সারের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অন্যতম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প্রধান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কারণ</a:t>
            </a:r>
            <a:r>
              <a:rPr lang="en-US" sz="3200" dirty="0" smtClean="0"/>
              <a:t>-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8139" y="2225022"/>
            <a:ext cx="5571324" cy="299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822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crush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195589" y="152937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0287" y="2754469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err="1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ফুসফুসের</a:t>
            </a:r>
            <a:r>
              <a:rPr lang="en-US" sz="41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ক্যান্সারের</a:t>
            </a:r>
            <a:r>
              <a:rPr lang="en-US" sz="41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কারণসমূহ</a:t>
            </a:r>
            <a:r>
              <a:rPr lang="en-US" sz="41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লিখ</a:t>
            </a:r>
            <a:r>
              <a:rPr lang="en-US" sz="41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।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6000">
        <p14:glitter pattern="hexagon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07022" y="2473281"/>
            <a:ext cx="1784808" cy="1447795"/>
            <a:chOff x="3222395" y="1752602"/>
            <a:chExt cx="1784808" cy="1447795"/>
          </a:xfrm>
        </p:grpSpPr>
        <p:sp>
          <p:nvSpPr>
            <p:cNvPr id="3" name="Oval 2"/>
            <p:cNvSpPr/>
            <p:nvPr/>
          </p:nvSpPr>
          <p:spPr>
            <a:xfrm>
              <a:off x="3222395" y="1752602"/>
              <a:ext cx="1784808" cy="144779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83774" y="1964627"/>
              <a:ext cx="1262050" cy="1023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লক্ষণ</a:t>
              </a:r>
              <a:endParaRPr lang="en-US" sz="36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07365" y="368965"/>
            <a:ext cx="2046187" cy="1678776"/>
            <a:chOff x="3222395" y="-21995"/>
            <a:chExt cx="1784808" cy="1447795"/>
          </a:xfrm>
        </p:grpSpPr>
        <p:sp>
          <p:nvSpPr>
            <p:cNvPr id="6" name="Oval 5"/>
            <p:cNvSpPr/>
            <p:nvPr/>
          </p:nvSpPr>
          <p:spPr>
            <a:xfrm>
              <a:off x="3222395" y="-21995"/>
              <a:ext cx="1784808" cy="1447795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483774" y="190030"/>
              <a:ext cx="1262050" cy="1023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err="1" smtClean="0"/>
                <a:t>দীর্ঘদিন</a:t>
              </a:r>
              <a:r>
                <a:rPr lang="en-US" sz="1100" kern="1200" dirty="0" smtClean="0"/>
                <a:t> </a:t>
              </a:r>
              <a:r>
                <a:rPr lang="en-US" sz="1100" kern="1200" dirty="0" err="1" smtClean="0"/>
                <a:t>ধরে</a:t>
              </a:r>
              <a:r>
                <a:rPr lang="en-US" sz="1100" kern="1200" dirty="0" smtClean="0"/>
                <a:t> </a:t>
              </a:r>
              <a:r>
                <a:rPr lang="en-US" sz="1100" kern="1200" dirty="0" err="1" smtClean="0"/>
                <a:t>খুসখুসে</a:t>
              </a:r>
              <a:r>
                <a:rPr lang="en-US" sz="1100" kern="1200" dirty="0" smtClean="0"/>
                <a:t> </a:t>
              </a:r>
              <a:r>
                <a:rPr lang="en-US" sz="1100" kern="1200" dirty="0" err="1" smtClean="0"/>
                <a:t>কাশি</a:t>
              </a:r>
              <a:r>
                <a:rPr lang="en-US" sz="1100" kern="1200" dirty="0" smtClean="0"/>
                <a:t> ও </a:t>
              </a:r>
              <a:r>
                <a:rPr lang="en-US" sz="1100" kern="1200" dirty="0" err="1" smtClean="0"/>
                <a:t>বুকে</a:t>
              </a:r>
              <a:r>
                <a:rPr lang="en-US" sz="1100" kern="1200" dirty="0" smtClean="0"/>
                <a:t> </a:t>
              </a:r>
              <a:r>
                <a:rPr lang="en-US" sz="1100" kern="1200" dirty="0" err="1" smtClean="0"/>
                <a:t>ব্যথা</a:t>
              </a:r>
              <a:r>
                <a:rPr lang="en-US" sz="1100" kern="1200" dirty="0" smtClean="0"/>
                <a:t>  </a:t>
              </a:r>
              <a:r>
                <a:rPr lang="en-US" sz="1100" kern="1200" dirty="0" err="1" smtClean="0"/>
                <a:t>হয়</a:t>
              </a:r>
              <a:r>
                <a:rPr lang="en-US" sz="1100" kern="1200" dirty="0" smtClean="0"/>
                <a:t>।</a:t>
              </a:r>
              <a:endParaRPr lang="en-US" sz="11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97534" y="4346616"/>
            <a:ext cx="1784808" cy="1447795"/>
            <a:chOff x="3222395" y="3276608"/>
            <a:chExt cx="1784808" cy="1447795"/>
          </a:xfrm>
        </p:grpSpPr>
        <p:sp>
          <p:nvSpPr>
            <p:cNvPr id="9" name="Oval 8"/>
            <p:cNvSpPr/>
            <p:nvPr/>
          </p:nvSpPr>
          <p:spPr>
            <a:xfrm>
              <a:off x="3222395" y="3276608"/>
              <a:ext cx="1784808" cy="1447795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483774" y="3488633"/>
              <a:ext cx="1262050" cy="1023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/>
                <a:t>হাপানি</a:t>
              </a:r>
              <a:r>
                <a:rPr lang="en-US" sz="1200" kern="1200" dirty="0" smtClean="0"/>
                <a:t> ,</a:t>
              </a:r>
              <a:r>
                <a:rPr lang="en-US" sz="1200" kern="1200" dirty="0" err="1" smtClean="0"/>
                <a:t>ঘনঘন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জ্বর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হওয়া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8458" y="2473281"/>
            <a:ext cx="1784808" cy="1447795"/>
            <a:chOff x="4996992" y="1752602"/>
            <a:chExt cx="1784808" cy="1447795"/>
          </a:xfrm>
        </p:grpSpPr>
        <p:sp>
          <p:nvSpPr>
            <p:cNvPr id="12" name="Oval 11"/>
            <p:cNvSpPr/>
            <p:nvPr/>
          </p:nvSpPr>
          <p:spPr>
            <a:xfrm>
              <a:off x="4996992" y="1752602"/>
              <a:ext cx="1784808" cy="1447795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5258371" y="1964627"/>
              <a:ext cx="1262050" cy="1023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ওজন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হ্রাস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এবং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ক্ষুধামান্দ্য</a:t>
              </a:r>
              <a:endParaRPr lang="en-US" sz="16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75586" y="2626810"/>
            <a:ext cx="1784808" cy="1447795"/>
            <a:chOff x="1447798" y="1752602"/>
            <a:chExt cx="1784808" cy="1447795"/>
          </a:xfrm>
        </p:grpSpPr>
        <p:sp>
          <p:nvSpPr>
            <p:cNvPr id="18" name="Oval 17"/>
            <p:cNvSpPr/>
            <p:nvPr/>
          </p:nvSpPr>
          <p:spPr>
            <a:xfrm>
              <a:off x="1447798" y="1752602"/>
              <a:ext cx="1784808" cy="1447795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1709177" y="1964627"/>
              <a:ext cx="1262050" cy="1023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/>
                <a:t>বারবার</a:t>
              </a:r>
              <a:r>
                <a:rPr lang="en-US" sz="1400" kern="1200" dirty="0" smtClean="0"/>
                <a:t>  </a:t>
              </a:r>
              <a:r>
                <a:rPr lang="en-US" sz="1400" kern="1200" dirty="0" err="1" smtClean="0"/>
                <a:t>ব্রংকাইটিস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বা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নিউমোনিয়া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দিয়ে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সংক্রমিত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হওয়া</a:t>
              </a:r>
              <a:r>
                <a:rPr lang="en-US" sz="1400" kern="1200" dirty="0" smtClean="0"/>
                <a:t>।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1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154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Nikosh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9</cp:revision>
  <dcterms:created xsi:type="dcterms:W3CDTF">2020-04-29T04:21:08Z</dcterms:created>
  <dcterms:modified xsi:type="dcterms:W3CDTF">2020-04-29T18:04:13Z</dcterms:modified>
</cp:coreProperties>
</file>