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75" r:id="rId3"/>
    <p:sldId id="274" r:id="rId4"/>
    <p:sldId id="273" r:id="rId5"/>
    <p:sldId id="272" r:id="rId6"/>
    <p:sldId id="271" r:id="rId7"/>
    <p:sldId id="270" r:id="rId8"/>
    <p:sldId id="269" r:id="rId9"/>
    <p:sldId id="278" r:id="rId10"/>
    <p:sldId id="279" r:id="rId11"/>
    <p:sldId id="285" r:id="rId12"/>
    <p:sldId id="267" r:id="rId13"/>
    <p:sldId id="282" r:id="rId14"/>
    <p:sldId id="268" r:id="rId15"/>
    <p:sldId id="287" r:id="rId16"/>
    <p:sldId id="288" r:id="rId17"/>
    <p:sldId id="284" r:id="rId18"/>
    <p:sldId id="262" r:id="rId19"/>
    <p:sldId id="261" r:id="rId20"/>
    <p:sldId id="289" r:id="rId21"/>
    <p:sldId id="260" r:id="rId22"/>
    <p:sldId id="25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66FF33"/>
    <a:srgbClr val="D0FED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434" autoAdjust="0"/>
  </p:normalViewPr>
  <p:slideViewPr>
    <p:cSldViewPr snapToGrid="0">
      <p:cViewPr varScale="1">
        <p:scale>
          <a:sx n="46" d="100"/>
          <a:sy n="46" d="100"/>
        </p:scale>
        <p:origin x="-1344" y="-1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132069-37C0-4721-9433-C4116B4379A5}" type="doc">
      <dgm:prSet loTypeId="urn:microsoft.com/office/officeart/2011/layout/HexagonRadial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B2998A-EAC4-4510-8F46-D698E4678304}">
      <dgm:prSet phldrT="[Text]" custT="1"/>
      <dgm:spPr>
        <a:noFill/>
        <a:ln>
          <a:solidFill>
            <a:srgbClr val="0000FF"/>
          </a:solidFill>
        </a:ln>
      </dgm:spPr>
      <dgm:t>
        <a:bodyPr/>
        <a:lstStyle/>
        <a:p>
          <a:r>
            <a:rPr lang="bn-BD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সুষম খাদ্য</a:t>
          </a:r>
          <a:endParaRPr lang="en-US" sz="32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229322F-1A68-4BD1-8F10-1B232E95DAB0}" type="parTrans" cxnId="{287E0C95-2600-4698-9AB0-5EEEE7A3E187}">
      <dgm:prSet/>
      <dgm:spPr/>
      <dgm:t>
        <a:bodyPr/>
        <a:lstStyle/>
        <a:p>
          <a:endParaRPr lang="en-US"/>
        </a:p>
      </dgm:t>
    </dgm:pt>
    <dgm:pt modelId="{DEBEBC47-AE4A-4C9F-A6AE-4040B89366AE}" type="sibTrans" cxnId="{287E0C95-2600-4698-9AB0-5EEEE7A3E187}">
      <dgm:prSet/>
      <dgm:spPr/>
      <dgm:t>
        <a:bodyPr/>
        <a:lstStyle/>
        <a:p>
          <a:endParaRPr lang="en-US"/>
        </a:p>
      </dgm:t>
    </dgm:pt>
    <dgm:pt modelId="{E3CFE19B-E735-483D-AE8E-7CEF212077BE}">
      <dgm:prSet phldrT="[Text]" custT="1"/>
      <dgm:spPr>
        <a:solidFill>
          <a:schemeClr val="bg2"/>
        </a:solidFill>
        <a:ln>
          <a:solidFill>
            <a:schemeClr val="tx1"/>
          </a:solidFill>
        </a:ln>
      </dgm:spPr>
      <dgm:t>
        <a:bodyPr/>
        <a:lstStyle/>
        <a:p>
          <a:r>
            <a:rPr lang="bn-BD" sz="3200" dirty="0" smtClean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শর্করা</a:t>
          </a:r>
          <a:r>
            <a:rPr lang="bn-BD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4041017-FA73-44EE-B80E-A20725AEF14D}" type="parTrans" cxnId="{D0A1DA15-C642-482E-95B3-A708E3161AC9}">
      <dgm:prSet/>
      <dgm:spPr/>
      <dgm:t>
        <a:bodyPr/>
        <a:lstStyle/>
        <a:p>
          <a:endParaRPr lang="en-US"/>
        </a:p>
      </dgm:t>
    </dgm:pt>
    <dgm:pt modelId="{95E76940-F903-4692-9BA8-794A7971403A}" type="sibTrans" cxnId="{D0A1DA15-C642-482E-95B3-A708E3161AC9}">
      <dgm:prSet/>
      <dgm:spPr/>
      <dgm:t>
        <a:bodyPr/>
        <a:lstStyle/>
        <a:p>
          <a:endParaRPr lang="en-US"/>
        </a:p>
      </dgm:t>
    </dgm:pt>
    <dgm:pt modelId="{F09D3353-F802-4ECD-B72B-686AAF145519}">
      <dgm:prSet phldrT="[Text]" custT="1"/>
      <dgm:spPr>
        <a:solidFill>
          <a:schemeClr val="bg2"/>
        </a:solidFill>
        <a:ln>
          <a:solidFill>
            <a:schemeClr val="tx1"/>
          </a:solidFill>
        </a:ln>
      </dgm:spPr>
      <dgm:t>
        <a:bodyPr/>
        <a:lstStyle/>
        <a:p>
          <a:r>
            <a:rPr lang="bn-BD" sz="3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আমিষ</a:t>
          </a:r>
          <a:endParaRPr lang="en-US" sz="3200" dirty="0">
            <a:solidFill>
              <a:srgbClr val="0070C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02E9F86-7626-4D40-92AC-F059FF170E23}" type="parTrans" cxnId="{29B6BE52-2343-47DE-B350-B0C7F92A251E}">
      <dgm:prSet/>
      <dgm:spPr/>
      <dgm:t>
        <a:bodyPr/>
        <a:lstStyle/>
        <a:p>
          <a:endParaRPr lang="en-US"/>
        </a:p>
      </dgm:t>
    </dgm:pt>
    <dgm:pt modelId="{DEB9DDFB-8A50-454E-B122-17CB148ED24F}" type="sibTrans" cxnId="{29B6BE52-2343-47DE-B350-B0C7F92A251E}">
      <dgm:prSet/>
      <dgm:spPr/>
      <dgm:t>
        <a:bodyPr/>
        <a:lstStyle/>
        <a:p>
          <a:endParaRPr lang="en-US"/>
        </a:p>
      </dgm:t>
    </dgm:pt>
    <dgm:pt modelId="{98C27055-5E7C-4B9E-BC7C-2836ADFDF052}">
      <dgm:prSet phldrT="[Text]" custT="1"/>
      <dgm:spPr>
        <a:solidFill>
          <a:schemeClr val="bg2"/>
        </a:solidFill>
        <a:ln>
          <a:solidFill>
            <a:schemeClr val="tx1"/>
          </a:solidFill>
        </a:ln>
      </dgm:spPr>
      <dgm:t>
        <a:bodyPr/>
        <a:lstStyle/>
        <a:p>
          <a:r>
            <a:rPr lang="bn-BD" sz="3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স্নেহ</a:t>
          </a:r>
          <a:endParaRPr lang="en-US" sz="3200" dirty="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C8DB587-28F0-4F50-B09F-5D80D0BC9D60}" type="parTrans" cxnId="{90E88F13-E544-42EF-8DDA-19E2473E0818}">
      <dgm:prSet/>
      <dgm:spPr/>
      <dgm:t>
        <a:bodyPr/>
        <a:lstStyle/>
        <a:p>
          <a:endParaRPr lang="en-US"/>
        </a:p>
      </dgm:t>
    </dgm:pt>
    <dgm:pt modelId="{6D76EE5F-620C-409C-BE51-2963D46BDA68}" type="sibTrans" cxnId="{90E88F13-E544-42EF-8DDA-19E2473E0818}">
      <dgm:prSet/>
      <dgm:spPr/>
      <dgm:t>
        <a:bodyPr/>
        <a:lstStyle/>
        <a:p>
          <a:endParaRPr lang="en-US"/>
        </a:p>
      </dgm:t>
    </dgm:pt>
    <dgm:pt modelId="{4C1FDE9C-2527-453D-9D65-17A0DE2D8C7D}">
      <dgm:prSet phldrT="[Text]" custT="1"/>
      <dgm:spPr>
        <a:solidFill>
          <a:schemeClr val="bg2"/>
        </a:solidFill>
        <a:ln>
          <a:solidFill>
            <a:schemeClr val="tx1"/>
          </a:solidFill>
        </a:ln>
      </dgm:spPr>
      <dgm:t>
        <a:bodyPr/>
        <a:lstStyle/>
        <a:p>
          <a:r>
            <a:rPr lang="bn-BD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খনিজ লবণ</a:t>
          </a:r>
          <a:endParaRPr lang="en-US" sz="3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1C0FE26-8FDC-42DD-8FC4-49C88388E3AE}" type="parTrans" cxnId="{70F9CB5E-9413-4113-ADD5-AFECA05D07FA}">
      <dgm:prSet/>
      <dgm:spPr/>
      <dgm:t>
        <a:bodyPr/>
        <a:lstStyle/>
        <a:p>
          <a:endParaRPr lang="en-US"/>
        </a:p>
      </dgm:t>
    </dgm:pt>
    <dgm:pt modelId="{2CA984F7-F387-488B-8AD7-2CCF083EE1BC}" type="sibTrans" cxnId="{70F9CB5E-9413-4113-ADD5-AFECA05D07FA}">
      <dgm:prSet/>
      <dgm:spPr/>
      <dgm:t>
        <a:bodyPr/>
        <a:lstStyle/>
        <a:p>
          <a:endParaRPr lang="en-US"/>
        </a:p>
      </dgm:t>
    </dgm:pt>
    <dgm:pt modelId="{C1D26071-8CBE-44F8-B880-A9833381EF87}">
      <dgm:prSet phldrT="[Text]" custT="1"/>
      <dgm:spPr>
        <a:solidFill>
          <a:schemeClr val="bg2"/>
        </a:solidFill>
        <a:ln>
          <a:solidFill>
            <a:schemeClr val="tx1"/>
          </a:solidFill>
        </a:ln>
      </dgm:spPr>
      <dgm:t>
        <a:bodyPr/>
        <a:lstStyle/>
        <a:p>
          <a:r>
            <a:rPr lang="bn-BD" sz="3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ভিটামিন</a:t>
          </a:r>
          <a:endParaRPr lang="en-US" sz="3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EA294FC-B56E-42F9-BC37-31F44165CEB8}" type="parTrans" cxnId="{FF7D32A3-07CF-4E85-BAF8-94449B5BA861}">
      <dgm:prSet/>
      <dgm:spPr/>
      <dgm:t>
        <a:bodyPr/>
        <a:lstStyle/>
        <a:p>
          <a:endParaRPr lang="en-US"/>
        </a:p>
      </dgm:t>
    </dgm:pt>
    <dgm:pt modelId="{A46A2274-21E1-43C7-A330-2F42C6245105}" type="sibTrans" cxnId="{FF7D32A3-07CF-4E85-BAF8-94449B5BA861}">
      <dgm:prSet/>
      <dgm:spPr/>
      <dgm:t>
        <a:bodyPr/>
        <a:lstStyle/>
        <a:p>
          <a:endParaRPr lang="en-US"/>
        </a:p>
      </dgm:t>
    </dgm:pt>
    <dgm:pt modelId="{819B65FF-CE8B-4A1C-8324-D9C183AF7376}">
      <dgm:prSet phldrT="[Text]" custT="1"/>
      <dgm:spPr>
        <a:solidFill>
          <a:schemeClr val="bg2"/>
        </a:solidFill>
        <a:ln>
          <a:solidFill>
            <a:schemeClr val="tx1"/>
          </a:solidFill>
        </a:ln>
      </dgm:spPr>
      <dgm:t>
        <a:bodyPr/>
        <a:lstStyle/>
        <a:p>
          <a:r>
            <a:rPr lang="bn-BD" sz="32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পানি</a:t>
          </a:r>
          <a:r>
            <a:rPr lang="bn-BD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CA8B729-0AC3-4660-9850-7C123D3A7BF1}" type="parTrans" cxnId="{72355CAF-0F3D-410D-A33E-CC8611E7898A}">
      <dgm:prSet/>
      <dgm:spPr/>
      <dgm:t>
        <a:bodyPr/>
        <a:lstStyle/>
        <a:p>
          <a:endParaRPr lang="en-US"/>
        </a:p>
      </dgm:t>
    </dgm:pt>
    <dgm:pt modelId="{D20A1FEF-4EFC-49A3-B6E1-B703EA254CF7}" type="sibTrans" cxnId="{72355CAF-0F3D-410D-A33E-CC8611E7898A}">
      <dgm:prSet/>
      <dgm:spPr/>
      <dgm:t>
        <a:bodyPr/>
        <a:lstStyle/>
        <a:p>
          <a:endParaRPr lang="en-US"/>
        </a:p>
      </dgm:t>
    </dgm:pt>
    <dgm:pt modelId="{AA596612-1E8C-40E6-B7B5-484D94C7F237}" type="pres">
      <dgm:prSet presAssocID="{12132069-37C0-4721-9433-C4116B4379A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2C8A4B5-F7CC-4DB9-AF31-B03C070B0FE2}" type="pres">
      <dgm:prSet presAssocID="{94B2998A-EAC4-4510-8F46-D698E4678304}" presName="Parent" presStyleLbl="node0" presStyleIdx="0" presStyleCnt="1" custLinFactNeighborX="-22448" custLinFactNeighborY="-16219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F78DD6BE-2FE5-4E47-8597-7A1B0E2C1C41}" type="pres">
      <dgm:prSet presAssocID="{E3CFE19B-E735-483D-AE8E-7CEF212077BE}" presName="Accent1" presStyleCnt="0"/>
      <dgm:spPr/>
    </dgm:pt>
    <dgm:pt modelId="{3CFFBB03-8F82-4E58-8E6F-C675DFD83108}" type="pres">
      <dgm:prSet presAssocID="{E3CFE19B-E735-483D-AE8E-7CEF212077BE}" presName="Accent" presStyleLbl="bgShp" presStyleIdx="0" presStyleCnt="6"/>
      <dgm:spPr/>
    </dgm:pt>
    <dgm:pt modelId="{B3F25E4C-F72D-4BD7-B084-E9DB25200638}" type="pres">
      <dgm:prSet presAssocID="{E3CFE19B-E735-483D-AE8E-7CEF212077BE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F678CB-7BC6-4323-8151-77493B926888}" type="pres">
      <dgm:prSet presAssocID="{F09D3353-F802-4ECD-B72B-686AAF145519}" presName="Accent2" presStyleCnt="0"/>
      <dgm:spPr/>
    </dgm:pt>
    <dgm:pt modelId="{3DE8CE62-D3F7-42CB-904C-AA9991F13FDB}" type="pres">
      <dgm:prSet presAssocID="{F09D3353-F802-4ECD-B72B-686AAF145519}" presName="Accent" presStyleLbl="bgShp" presStyleIdx="1" presStyleCnt="6" custLinFactNeighborX="-59497" custLinFactNeighborY="-43157"/>
      <dgm:spPr/>
    </dgm:pt>
    <dgm:pt modelId="{F34FD06E-4B92-43D4-B248-8E7AD675E8CA}" type="pres">
      <dgm:prSet presAssocID="{F09D3353-F802-4ECD-B72B-686AAF145519}" presName="Child2" presStyleLbl="node1" presStyleIdx="1" presStyleCnt="6" custLinFactNeighborX="-27393" custLinFactNeighborY="-197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AD5C36-BEB8-41B4-B9C8-61AA49013A03}" type="pres">
      <dgm:prSet presAssocID="{98C27055-5E7C-4B9E-BC7C-2836ADFDF052}" presName="Accent3" presStyleCnt="0"/>
      <dgm:spPr/>
    </dgm:pt>
    <dgm:pt modelId="{222A7863-4947-4396-9B08-6B58AB295797}" type="pres">
      <dgm:prSet presAssocID="{98C27055-5E7C-4B9E-BC7C-2836ADFDF052}" presName="Accent" presStyleLbl="bgShp" presStyleIdx="2" presStyleCnt="6" custLinFactNeighborX="-59497" custLinFactNeighborY="-43157"/>
      <dgm:spPr/>
    </dgm:pt>
    <dgm:pt modelId="{EE2D5842-7A7B-49B5-A933-B5DD8E0A7BFD}" type="pres">
      <dgm:prSet presAssocID="{98C27055-5E7C-4B9E-BC7C-2836ADFDF052}" presName="Child3" presStyleLbl="node1" presStyleIdx="2" presStyleCnt="6" custLinFactNeighborX="-26252" custLinFactNeighborY="-2242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94E6E4-A352-414E-BE9C-81588265010F}" type="pres">
      <dgm:prSet presAssocID="{4C1FDE9C-2527-453D-9D65-17A0DE2D8C7D}" presName="Accent4" presStyleCnt="0"/>
      <dgm:spPr/>
    </dgm:pt>
    <dgm:pt modelId="{CC12071C-05AF-4D59-93DB-840D7268C920}" type="pres">
      <dgm:prSet presAssocID="{4C1FDE9C-2527-453D-9D65-17A0DE2D8C7D}" presName="Accent" presStyleLbl="bgShp" presStyleIdx="3" presStyleCnt="6" custLinFactNeighborX="-59497" custLinFactNeighborY="-43157"/>
      <dgm:spPr/>
    </dgm:pt>
    <dgm:pt modelId="{A914BEFC-22F9-430F-81FA-EE6CF34B8AD9}" type="pres">
      <dgm:prSet presAssocID="{4C1FDE9C-2527-453D-9D65-17A0DE2D8C7D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B5C946-ADF9-400A-A4B0-B6C4CF1C9F33}" type="pres">
      <dgm:prSet presAssocID="{C1D26071-8CBE-44F8-B880-A9833381EF87}" presName="Accent5" presStyleCnt="0"/>
      <dgm:spPr/>
    </dgm:pt>
    <dgm:pt modelId="{4DD4BA0E-1CA8-4DCB-822A-6160AF8A63A0}" type="pres">
      <dgm:prSet presAssocID="{C1D26071-8CBE-44F8-B880-A9833381EF87}" presName="Accent" presStyleLbl="bgShp" presStyleIdx="4" presStyleCnt="6" custLinFactNeighborX="-59497" custLinFactNeighborY="-43157"/>
      <dgm:spPr/>
    </dgm:pt>
    <dgm:pt modelId="{C7FB1695-A508-4A1E-97CE-F2087C432520}" type="pres">
      <dgm:prSet presAssocID="{C1D26071-8CBE-44F8-B880-A9833381EF87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76463A-489D-4F05-AEC2-DF6EBA2CFF29}" type="pres">
      <dgm:prSet presAssocID="{819B65FF-CE8B-4A1C-8324-D9C183AF7376}" presName="Accent6" presStyleCnt="0"/>
      <dgm:spPr/>
    </dgm:pt>
    <dgm:pt modelId="{F6A6103B-1C6D-4E35-8050-A25D82D3D4F2}" type="pres">
      <dgm:prSet presAssocID="{819B65FF-CE8B-4A1C-8324-D9C183AF7376}" presName="Accent" presStyleLbl="bgShp" presStyleIdx="5" presStyleCnt="6"/>
      <dgm:spPr/>
    </dgm:pt>
    <dgm:pt modelId="{A56E22D4-6D5C-469B-8368-A322D87D57C3}" type="pres">
      <dgm:prSet presAssocID="{819B65FF-CE8B-4A1C-8324-D9C183AF7376}" presName="Child6" presStyleLbl="node1" presStyleIdx="5" presStyleCnt="6" custScaleX="127178" custScaleY="84318" custLinFactNeighborX="-17120" custLinFactNeighborY="-26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B6BE52-2343-47DE-B350-B0C7F92A251E}" srcId="{94B2998A-EAC4-4510-8F46-D698E4678304}" destId="{F09D3353-F802-4ECD-B72B-686AAF145519}" srcOrd="1" destOrd="0" parTransId="{502E9F86-7626-4D40-92AC-F059FF170E23}" sibTransId="{DEB9DDFB-8A50-454E-B122-17CB148ED24F}"/>
    <dgm:cxn modelId="{7764BCFA-B264-4C4E-8DEA-E9632F78AF7D}" type="presOf" srcId="{C1D26071-8CBE-44F8-B880-A9833381EF87}" destId="{C7FB1695-A508-4A1E-97CE-F2087C432520}" srcOrd="0" destOrd="0" presId="urn:microsoft.com/office/officeart/2011/layout/HexagonRadial"/>
    <dgm:cxn modelId="{90E88F13-E544-42EF-8DDA-19E2473E0818}" srcId="{94B2998A-EAC4-4510-8F46-D698E4678304}" destId="{98C27055-5E7C-4B9E-BC7C-2836ADFDF052}" srcOrd="2" destOrd="0" parTransId="{EC8DB587-28F0-4F50-B09F-5D80D0BC9D60}" sibTransId="{6D76EE5F-620C-409C-BE51-2963D46BDA68}"/>
    <dgm:cxn modelId="{72355CAF-0F3D-410D-A33E-CC8611E7898A}" srcId="{94B2998A-EAC4-4510-8F46-D698E4678304}" destId="{819B65FF-CE8B-4A1C-8324-D9C183AF7376}" srcOrd="5" destOrd="0" parTransId="{ACA8B729-0AC3-4660-9850-7C123D3A7BF1}" sibTransId="{D20A1FEF-4EFC-49A3-B6E1-B703EA254CF7}"/>
    <dgm:cxn modelId="{0D87D797-893D-401A-BFF5-B1B3117BD645}" type="presOf" srcId="{F09D3353-F802-4ECD-B72B-686AAF145519}" destId="{F34FD06E-4B92-43D4-B248-8E7AD675E8CA}" srcOrd="0" destOrd="0" presId="urn:microsoft.com/office/officeart/2011/layout/HexagonRadial"/>
    <dgm:cxn modelId="{287E0C95-2600-4698-9AB0-5EEEE7A3E187}" srcId="{12132069-37C0-4721-9433-C4116B4379A5}" destId="{94B2998A-EAC4-4510-8F46-D698E4678304}" srcOrd="0" destOrd="0" parTransId="{B229322F-1A68-4BD1-8F10-1B232E95DAB0}" sibTransId="{DEBEBC47-AE4A-4C9F-A6AE-4040B89366AE}"/>
    <dgm:cxn modelId="{51314E38-4772-4665-B4F3-04D77A3AD59E}" type="presOf" srcId="{4C1FDE9C-2527-453D-9D65-17A0DE2D8C7D}" destId="{A914BEFC-22F9-430F-81FA-EE6CF34B8AD9}" srcOrd="0" destOrd="0" presId="urn:microsoft.com/office/officeart/2011/layout/HexagonRadial"/>
    <dgm:cxn modelId="{D0A1DA15-C642-482E-95B3-A708E3161AC9}" srcId="{94B2998A-EAC4-4510-8F46-D698E4678304}" destId="{E3CFE19B-E735-483D-AE8E-7CEF212077BE}" srcOrd="0" destOrd="0" parTransId="{34041017-FA73-44EE-B80E-A20725AEF14D}" sibTransId="{95E76940-F903-4692-9BA8-794A7971403A}"/>
    <dgm:cxn modelId="{FF7D32A3-07CF-4E85-BAF8-94449B5BA861}" srcId="{94B2998A-EAC4-4510-8F46-D698E4678304}" destId="{C1D26071-8CBE-44F8-B880-A9833381EF87}" srcOrd="4" destOrd="0" parTransId="{7EA294FC-B56E-42F9-BC37-31F44165CEB8}" sibTransId="{A46A2274-21E1-43C7-A330-2F42C6245105}"/>
    <dgm:cxn modelId="{87D00FA6-E188-4D13-B14D-8D4250782D8D}" type="presOf" srcId="{94B2998A-EAC4-4510-8F46-D698E4678304}" destId="{D2C8A4B5-F7CC-4DB9-AF31-B03C070B0FE2}" srcOrd="0" destOrd="0" presId="urn:microsoft.com/office/officeart/2011/layout/HexagonRadial"/>
    <dgm:cxn modelId="{51120D7C-BC16-4E8F-BE0D-065E6468F162}" type="presOf" srcId="{98C27055-5E7C-4B9E-BC7C-2836ADFDF052}" destId="{EE2D5842-7A7B-49B5-A933-B5DD8E0A7BFD}" srcOrd="0" destOrd="0" presId="urn:microsoft.com/office/officeart/2011/layout/HexagonRadial"/>
    <dgm:cxn modelId="{70F9CB5E-9413-4113-ADD5-AFECA05D07FA}" srcId="{94B2998A-EAC4-4510-8F46-D698E4678304}" destId="{4C1FDE9C-2527-453D-9D65-17A0DE2D8C7D}" srcOrd="3" destOrd="0" parTransId="{61C0FE26-8FDC-42DD-8FC4-49C88388E3AE}" sibTransId="{2CA984F7-F387-488B-8AD7-2CCF083EE1BC}"/>
    <dgm:cxn modelId="{51741EA4-0B55-4ECE-9D49-BCAF14F38C5A}" type="presOf" srcId="{12132069-37C0-4721-9433-C4116B4379A5}" destId="{AA596612-1E8C-40E6-B7B5-484D94C7F237}" srcOrd="0" destOrd="0" presId="urn:microsoft.com/office/officeart/2011/layout/HexagonRadial"/>
    <dgm:cxn modelId="{D8EE3A50-C71B-42BA-9655-FAA0B5D824F3}" type="presOf" srcId="{819B65FF-CE8B-4A1C-8324-D9C183AF7376}" destId="{A56E22D4-6D5C-469B-8368-A322D87D57C3}" srcOrd="0" destOrd="0" presId="urn:microsoft.com/office/officeart/2011/layout/HexagonRadial"/>
    <dgm:cxn modelId="{626180CA-ADA2-4352-ACE9-6526781233D8}" type="presOf" srcId="{E3CFE19B-E735-483D-AE8E-7CEF212077BE}" destId="{B3F25E4C-F72D-4BD7-B084-E9DB25200638}" srcOrd="0" destOrd="0" presId="urn:microsoft.com/office/officeart/2011/layout/HexagonRadial"/>
    <dgm:cxn modelId="{11B8B47F-652C-443A-9F41-E244F2CCD324}" type="presParOf" srcId="{AA596612-1E8C-40E6-B7B5-484D94C7F237}" destId="{D2C8A4B5-F7CC-4DB9-AF31-B03C070B0FE2}" srcOrd="0" destOrd="0" presId="urn:microsoft.com/office/officeart/2011/layout/HexagonRadial"/>
    <dgm:cxn modelId="{B4CD2FE7-3331-445D-948D-8BA715483D5A}" type="presParOf" srcId="{AA596612-1E8C-40E6-B7B5-484D94C7F237}" destId="{F78DD6BE-2FE5-4E47-8597-7A1B0E2C1C41}" srcOrd="1" destOrd="0" presId="urn:microsoft.com/office/officeart/2011/layout/HexagonRadial"/>
    <dgm:cxn modelId="{93F861FC-AB90-4B27-AA67-4014CA7FBC70}" type="presParOf" srcId="{F78DD6BE-2FE5-4E47-8597-7A1B0E2C1C41}" destId="{3CFFBB03-8F82-4E58-8E6F-C675DFD83108}" srcOrd="0" destOrd="0" presId="urn:microsoft.com/office/officeart/2011/layout/HexagonRadial"/>
    <dgm:cxn modelId="{2EECB63E-38AE-4A4C-90A9-1EED6BAB721A}" type="presParOf" srcId="{AA596612-1E8C-40E6-B7B5-484D94C7F237}" destId="{B3F25E4C-F72D-4BD7-B084-E9DB25200638}" srcOrd="2" destOrd="0" presId="urn:microsoft.com/office/officeart/2011/layout/HexagonRadial"/>
    <dgm:cxn modelId="{4BB33B88-CD31-4BD5-956C-432D87BD97CA}" type="presParOf" srcId="{AA596612-1E8C-40E6-B7B5-484D94C7F237}" destId="{BEF678CB-7BC6-4323-8151-77493B926888}" srcOrd="3" destOrd="0" presId="urn:microsoft.com/office/officeart/2011/layout/HexagonRadial"/>
    <dgm:cxn modelId="{E5D8F650-AF78-4108-8015-F81BDBD37C00}" type="presParOf" srcId="{BEF678CB-7BC6-4323-8151-77493B926888}" destId="{3DE8CE62-D3F7-42CB-904C-AA9991F13FDB}" srcOrd="0" destOrd="0" presId="urn:microsoft.com/office/officeart/2011/layout/HexagonRadial"/>
    <dgm:cxn modelId="{292325F0-2C5A-4D16-9232-F207362CC85C}" type="presParOf" srcId="{AA596612-1E8C-40E6-B7B5-484D94C7F237}" destId="{F34FD06E-4B92-43D4-B248-8E7AD675E8CA}" srcOrd="4" destOrd="0" presId="urn:microsoft.com/office/officeart/2011/layout/HexagonRadial"/>
    <dgm:cxn modelId="{46B29C02-B8B5-48DC-8C4E-B85D9E65372A}" type="presParOf" srcId="{AA596612-1E8C-40E6-B7B5-484D94C7F237}" destId="{4EAD5C36-BEB8-41B4-B9C8-61AA49013A03}" srcOrd="5" destOrd="0" presId="urn:microsoft.com/office/officeart/2011/layout/HexagonRadial"/>
    <dgm:cxn modelId="{9CD15F87-32A0-4134-A624-8B33B4FB1E98}" type="presParOf" srcId="{4EAD5C36-BEB8-41B4-B9C8-61AA49013A03}" destId="{222A7863-4947-4396-9B08-6B58AB295797}" srcOrd="0" destOrd="0" presId="urn:microsoft.com/office/officeart/2011/layout/HexagonRadial"/>
    <dgm:cxn modelId="{7CC07631-60E0-417B-9FDA-73B8F46D2984}" type="presParOf" srcId="{AA596612-1E8C-40E6-B7B5-484D94C7F237}" destId="{EE2D5842-7A7B-49B5-A933-B5DD8E0A7BFD}" srcOrd="6" destOrd="0" presId="urn:microsoft.com/office/officeart/2011/layout/HexagonRadial"/>
    <dgm:cxn modelId="{44F48EE0-82BC-4A0E-A383-6A407F567032}" type="presParOf" srcId="{AA596612-1E8C-40E6-B7B5-484D94C7F237}" destId="{4E94E6E4-A352-414E-BE9C-81588265010F}" srcOrd="7" destOrd="0" presId="urn:microsoft.com/office/officeart/2011/layout/HexagonRadial"/>
    <dgm:cxn modelId="{EE640280-D2EA-4F90-BD5A-246A4C87C0D6}" type="presParOf" srcId="{4E94E6E4-A352-414E-BE9C-81588265010F}" destId="{CC12071C-05AF-4D59-93DB-840D7268C920}" srcOrd="0" destOrd="0" presId="urn:microsoft.com/office/officeart/2011/layout/HexagonRadial"/>
    <dgm:cxn modelId="{E58E8C21-80CD-4809-98A4-53506F142514}" type="presParOf" srcId="{AA596612-1E8C-40E6-B7B5-484D94C7F237}" destId="{A914BEFC-22F9-430F-81FA-EE6CF34B8AD9}" srcOrd="8" destOrd="0" presId="urn:microsoft.com/office/officeart/2011/layout/HexagonRadial"/>
    <dgm:cxn modelId="{5FF29EAC-365B-4F06-92CE-E627B50838C9}" type="presParOf" srcId="{AA596612-1E8C-40E6-B7B5-484D94C7F237}" destId="{8AB5C946-ADF9-400A-A4B0-B6C4CF1C9F33}" srcOrd="9" destOrd="0" presId="urn:microsoft.com/office/officeart/2011/layout/HexagonRadial"/>
    <dgm:cxn modelId="{B8DBB9D7-3A5A-4F2C-B00A-9C79DD03E9FA}" type="presParOf" srcId="{8AB5C946-ADF9-400A-A4B0-B6C4CF1C9F33}" destId="{4DD4BA0E-1CA8-4DCB-822A-6160AF8A63A0}" srcOrd="0" destOrd="0" presId="urn:microsoft.com/office/officeart/2011/layout/HexagonRadial"/>
    <dgm:cxn modelId="{EF2489CF-62DD-4418-99C3-2C5F7E9D235C}" type="presParOf" srcId="{AA596612-1E8C-40E6-B7B5-484D94C7F237}" destId="{C7FB1695-A508-4A1E-97CE-F2087C432520}" srcOrd="10" destOrd="0" presId="urn:microsoft.com/office/officeart/2011/layout/HexagonRadial"/>
    <dgm:cxn modelId="{AB7A4A8D-ED86-4FE3-B31B-52BDEE587F76}" type="presParOf" srcId="{AA596612-1E8C-40E6-B7B5-484D94C7F237}" destId="{9A76463A-489D-4F05-AEC2-DF6EBA2CFF29}" srcOrd="11" destOrd="0" presId="urn:microsoft.com/office/officeart/2011/layout/HexagonRadial"/>
    <dgm:cxn modelId="{5DD40B01-6B42-4A12-8AA1-3E1BB0012DC1}" type="presParOf" srcId="{9A76463A-489D-4F05-AEC2-DF6EBA2CFF29}" destId="{F6A6103B-1C6D-4E35-8050-A25D82D3D4F2}" srcOrd="0" destOrd="0" presId="urn:microsoft.com/office/officeart/2011/layout/HexagonRadial"/>
    <dgm:cxn modelId="{EB99A503-F6F6-45C2-B798-42538A12CC77}" type="presParOf" srcId="{AA596612-1E8C-40E6-B7B5-484D94C7F237}" destId="{A56E22D4-6D5C-469B-8368-A322D87D57C3}" srcOrd="12" destOrd="0" presId="urn:microsoft.com/office/officeart/2011/layout/HexagonRadial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E7B58D-5ED5-4F06-8831-FD464D04E6EF}" type="datetimeFigureOut">
              <a:rPr lang="en-US" smtClean="0"/>
              <a:pPr/>
              <a:t>04/30/2020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6E2B1-50A3-4549-9F6C-B166D44FB5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9204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6E2B1-50A3-4549-9F6C-B166D44FB51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3339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6E2B1-50A3-4549-9F6C-B166D44FB51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66280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6E2B1-50A3-4549-9F6C-B166D44FB51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46660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6E2B1-50A3-4549-9F6C-B166D44FB51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37272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219456" y="146304"/>
            <a:ext cx="11753088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18979" y="381001"/>
            <a:ext cx="109728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844800" y="2819400"/>
            <a:ext cx="8746979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7416800" y="6509004"/>
            <a:ext cx="4003040" cy="274320"/>
          </a:xfrm>
        </p:spPr>
        <p:txBody>
          <a:bodyPr vert="horz" rtlCol="0"/>
          <a:lstStyle>
            <a:extLst/>
          </a:lstStyle>
          <a:p>
            <a:fld id="{0B9247EC-03F8-47DD-8FA0-EDFA5CE3984B}" type="datetimeFigureOut">
              <a:rPr lang="en-US" smtClean="0"/>
              <a:pPr/>
              <a:t>04/30/2020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11518603" y="6509004"/>
            <a:ext cx="619051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F745F5A-03F6-4AA4-AEA8-545662C69E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2133600" y="6509004"/>
            <a:ext cx="5209952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9247EC-03F8-47DD-8FA0-EDFA5CE3984B}" type="datetimeFigureOut">
              <a:rPr lang="en-US" smtClean="0"/>
              <a:pPr/>
              <a:t>04/30/2020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745F5A-03F6-4AA4-AEA8-545662C69E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9247EC-03F8-47DD-8FA0-EDFA5CE3984B}" type="datetimeFigureOut">
              <a:rPr lang="en-US" smtClean="0"/>
              <a:pPr/>
              <a:t>04/30/2020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745F5A-03F6-4AA4-AEA8-545662C69E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84523" y="1424588"/>
            <a:ext cx="10668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9247EC-03F8-47DD-8FA0-EDFA5CE3984B}" type="datetimeFigureOut">
              <a:rPr lang="en-US" smtClean="0"/>
              <a:pPr/>
              <a:t>04/30/2020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745F5A-03F6-4AA4-AEA8-545662C69E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33504" y="3267456"/>
            <a:ext cx="987552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498230"/>
            <a:ext cx="103632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287713"/>
            <a:ext cx="103632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7416800" y="6513670"/>
            <a:ext cx="4003040" cy="274320"/>
          </a:xfrm>
        </p:spPr>
        <p:txBody>
          <a:bodyPr vert="horz" rtlCol="0"/>
          <a:lstStyle>
            <a:extLst/>
          </a:lstStyle>
          <a:p>
            <a:fld id="{0B9247EC-03F8-47DD-8FA0-EDFA5CE3984B}" type="datetimeFigureOut">
              <a:rPr lang="en-US" smtClean="0"/>
              <a:pPr/>
              <a:t>04/30/2020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1518603" y="6513670"/>
            <a:ext cx="619051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F745F5A-03F6-4AA4-AEA8-545662C69E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2133600" y="6513670"/>
            <a:ext cx="5209952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45920"/>
            <a:ext cx="53848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45920"/>
            <a:ext cx="53848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9247EC-03F8-47DD-8FA0-EDFA5CE3984B}" type="datetimeFigureOut">
              <a:rPr lang="en-US" smtClean="0"/>
              <a:pPr/>
              <a:t>04/30/2020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521440" y="6514568"/>
            <a:ext cx="619051" cy="274320"/>
          </a:xfrm>
        </p:spPr>
        <p:txBody>
          <a:bodyPr/>
          <a:lstStyle>
            <a:extLst/>
          </a:lstStyle>
          <a:p>
            <a:fld id="{EF745F5A-03F6-4AA4-AEA8-545662C69E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84523" y="1424588"/>
            <a:ext cx="10668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22325" y="2165216"/>
            <a:ext cx="499872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400800" y="2165216"/>
            <a:ext cx="499872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1948"/>
            <a:ext cx="109728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9247EC-03F8-47DD-8FA0-EDFA5CE3984B}" type="datetimeFigureOut">
              <a:rPr lang="en-US" smtClean="0"/>
              <a:pPr/>
              <a:t>04/30/2020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521440" y="6514568"/>
            <a:ext cx="619051" cy="274320"/>
          </a:xfrm>
        </p:spPr>
        <p:txBody>
          <a:bodyPr/>
          <a:lstStyle>
            <a:extLst/>
          </a:lstStyle>
          <a:p>
            <a:fld id="{EF745F5A-03F6-4AA4-AEA8-545662C69E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3218"/>
            <a:ext cx="109728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9247EC-03F8-47DD-8FA0-EDFA5CE3984B}" type="datetimeFigureOut">
              <a:rPr lang="en-US" smtClean="0"/>
              <a:pPr/>
              <a:t>04/30/2020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745F5A-03F6-4AA4-AEA8-545662C69E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84523" y="1424588"/>
            <a:ext cx="10668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9247EC-03F8-47DD-8FA0-EDFA5CE3984B}" type="datetimeFigureOut">
              <a:rPr lang="en-US" smtClean="0"/>
              <a:pPr/>
              <a:t>04/30/2020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745F5A-03F6-4AA4-AEA8-545662C69E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743403" y="1057656"/>
            <a:ext cx="499872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7515" y="304800"/>
            <a:ext cx="524256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617515" y="1107560"/>
            <a:ext cx="524256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2209800"/>
            <a:ext cx="11555275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7416800" y="6513670"/>
            <a:ext cx="4003040" cy="274320"/>
          </a:xfrm>
        </p:spPr>
        <p:txBody>
          <a:bodyPr vert="horz" rtlCol="0"/>
          <a:lstStyle>
            <a:extLst/>
          </a:lstStyle>
          <a:p>
            <a:fld id="{0B9247EC-03F8-47DD-8FA0-EDFA5CE3984B}" type="datetimeFigureOut">
              <a:rPr lang="en-US" smtClean="0"/>
              <a:pPr/>
              <a:t>04/30/2020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11518603" y="6513670"/>
            <a:ext cx="619051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F745F5A-03F6-4AA4-AEA8-545662C69E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2133600" y="6513670"/>
            <a:ext cx="5209952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3924" y="4724400"/>
            <a:ext cx="73152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53924" y="5388937"/>
            <a:ext cx="73152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06400" y="249864"/>
            <a:ext cx="113792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7416800" y="6509004"/>
            <a:ext cx="4003040" cy="274320"/>
          </a:xfrm>
        </p:spPr>
        <p:txBody>
          <a:bodyPr vert="horz" rtlCol="0"/>
          <a:lstStyle>
            <a:extLst/>
          </a:lstStyle>
          <a:p>
            <a:fld id="{0B9247EC-03F8-47DD-8FA0-EDFA5CE3984B}" type="datetimeFigureOut">
              <a:rPr lang="en-US" smtClean="0"/>
              <a:pPr/>
              <a:t>04/30/2020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1518603" y="6509004"/>
            <a:ext cx="619051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F745F5A-03F6-4AA4-AEA8-545662C69E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2133600" y="6509004"/>
            <a:ext cx="5209952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219456" y="147085"/>
            <a:ext cx="11747795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727200" y="6400800"/>
            <a:ext cx="5616352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416800" y="6400800"/>
            <a:ext cx="400304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0B9247EC-03F8-47DD-8FA0-EDFA5CE3984B}" type="datetimeFigureOut">
              <a:rPr lang="en-US" smtClean="0"/>
              <a:pPr/>
              <a:t>04/30/2020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1518603" y="6514568"/>
            <a:ext cx="619051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EF745F5A-03F6-4AA4-AEA8-545662C69E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53536"/>
            <a:ext cx="109728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46237"/>
            <a:ext cx="109728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9.jpeg"/><Relationship Id="rId7" Type="http://schemas.openxmlformats.org/officeDocument/2006/relationships/image" Target="../media/image12.jpeg"/><Relationship Id="rId12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25.jpeg"/><Relationship Id="rId5" Type="http://schemas.openxmlformats.org/officeDocument/2006/relationships/image" Target="../media/image21.jpeg"/><Relationship Id="rId10" Type="http://schemas.openxmlformats.org/officeDocument/2006/relationships/image" Target="../media/image24.jpeg"/><Relationship Id="rId4" Type="http://schemas.openxmlformats.org/officeDocument/2006/relationships/image" Target="../media/image20.jpeg"/><Relationship Id="rId9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945" y="2618508"/>
            <a:ext cx="8881217" cy="380307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75511" y="644236"/>
            <a:ext cx="8811490" cy="13092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solidFill>
                  <a:srgbClr val="C00000"/>
                </a:solidFill>
              </a:rPr>
              <a:t>WELCOME</a:t>
            </a:r>
            <a:endParaRPr lang="en-US" sz="8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233944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069" y="420905"/>
            <a:ext cx="3420062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506248" y="2449648"/>
            <a:ext cx="1610436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শর্করা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96391" y="2378222"/>
            <a:ext cx="1399217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482299" y="2378222"/>
            <a:ext cx="1048926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স্নেহ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06248" y="5916747"/>
            <a:ext cx="147395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খণিজ লবন 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482299" y="5916747"/>
            <a:ext cx="143472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694" y="428992"/>
            <a:ext cx="3252925" cy="18164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695" y="3513186"/>
            <a:ext cx="3252924" cy="20714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069" y="3513186"/>
            <a:ext cx="3420062" cy="20762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36" y="428992"/>
            <a:ext cx="3086269" cy="18164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TextBox 21"/>
          <p:cNvSpPr txBox="1"/>
          <p:nvPr/>
        </p:nvSpPr>
        <p:spPr>
          <a:xfrm>
            <a:off x="5321650" y="5916747"/>
            <a:ext cx="147395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ভিটামিন 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36" y="3513185"/>
            <a:ext cx="3086269" cy="20714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19" descr="images (24)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43400" y="394855"/>
            <a:ext cx="3574473" cy="1911927"/>
          </a:xfrm>
          <a:prstGeom prst="rect">
            <a:avLst/>
          </a:prstGeom>
        </p:spPr>
      </p:pic>
      <p:pic>
        <p:nvPicPr>
          <p:cNvPr id="23" name="Picture 22" descr="images (36)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5965" y="3491345"/>
            <a:ext cx="2971800" cy="2140527"/>
          </a:xfrm>
          <a:prstGeom prst="rect">
            <a:avLst/>
          </a:prstGeom>
        </p:spPr>
      </p:pic>
      <p:pic>
        <p:nvPicPr>
          <p:cNvPr id="24" name="Picture 23" descr="download (26)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8271" y="353291"/>
            <a:ext cx="3194184" cy="2010457"/>
          </a:xfrm>
          <a:prstGeom prst="rect">
            <a:avLst/>
          </a:prstGeom>
        </p:spPr>
      </p:pic>
      <p:pic>
        <p:nvPicPr>
          <p:cNvPr id="25" name="Picture 24" descr="download (21)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12727" y="3449781"/>
            <a:ext cx="3429000" cy="23275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7424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2423052646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2312375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089154" y="472966"/>
            <a:ext cx="20136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294883" y="331076"/>
            <a:ext cx="1560786" cy="104046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</a:p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০৬ মিনিট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53377" y="3167390"/>
            <a:ext cx="60852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তোমার খাতায় লেখ।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7527" y="893618"/>
            <a:ext cx="3054927" cy="21197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images (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146" y="270164"/>
            <a:ext cx="3927763" cy="29302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79161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68239" y="0"/>
            <a:ext cx="12192000" cy="6858000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Terminator 6"/>
          <p:cNvSpPr/>
          <p:nvPr/>
        </p:nvSpPr>
        <p:spPr>
          <a:xfrm>
            <a:off x="5054285" y="407317"/>
            <a:ext cx="1707124" cy="597235"/>
          </a:xfrm>
          <a:prstGeom prst="flowChartTermina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67805" y="2256002"/>
            <a:ext cx="2393604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শর্করা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২। আমিষ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৩। স্নেহ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৪। খনিজ লবণ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৫। ভিটামিন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৬। পানি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0946" y="685800"/>
            <a:ext cx="2057399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download (1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" y="383597"/>
            <a:ext cx="2533650" cy="1809750"/>
          </a:xfrm>
          <a:prstGeom prst="rect">
            <a:avLst/>
          </a:prstGeom>
        </p:spPr>
      </p:pic>
      <p:pic>
        <p:nvPicPr>
          <p:cNvPr id="8" name="Picture 7" descr="images (4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4290" y="249382"/>
            <a:ext cx="2861005" cy="1932709"/>
          </a:xfrm>
          <a:prstGeom prst="rect">
            <a:avLst/>
          </a:prstGeom>
        </p:spPr>
      </p:pic>
      <p:pic>
        <p:nvPicPr>
          <p:cNvPr id="9" name="Picture 8" descr="download (2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8817" y="2211964"/>
            <a:ext cx="3387438" cy="2526291"/>
          </a:xfrm>
          <a:prstGeom prst="rect">
            <a:avLst/>
          </a:prstGeom>
        </p:spPr>
      </p:pic>
      <p:pic>
        <p:nvPicPr>
          <p:cNvPr id="10" name="Picture 9" descr="download (5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70658" y="2431473"/>
            <a:ext cx="2333443" cy="2223654"/>
          </a:xfrm>
          <a:prstGeom prst="rect">
            <a:avLst/>
          </a:prstGeom>
        </p:spPr>
      </p:pic>
      <p:pic>
        <p:nvPicPr>
          <p:cNvPr id="11" name="Picture 10" descr="images (31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7600" y="5237018"/>
            <a:ext cx="4883727" cy="1371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99621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980" y="530458"/>
            <a:ext cx="3342996" cy="1857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980" y="2647950"/>
            <a:ext cx="3342996" cy="1562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980" y="4470167"/>
            <a:ext cx="3342996" cy="19306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Left Arrow 9"/>
          <p:cNvSpPr/>
          <p:nvPr/>
        </p:nvSpPr>
        <p:spPr>
          <a:xfrm>
            <a:off x="5849467" y="1368312"/>
            <a:ext cx="1492623" cy="181665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476565" y="1197535"/>
            <a:ext cx="254589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তাপ ও শক্তি উৎপাদন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76565" y="3166410"/>
            <a:ext cx="2305439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রোগ প্রতিরোধ করে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76565" y="5193167"/>
            <a:ext cx="3459601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দেহের গঠন ও বৃদ্ধি সাধন করে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Left Arrow 15"/>
          <p:cNvSpPr/>
          <p:nvPr/>
        </p:nvSpPr>
        <p:spPr>
          <a:xfrm>
            <a:off x="5788958" y="5403209"/>
            <a:ext cx="1492623" cy="181665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Arrow 16"/>
          <p:cNvSpPr/>
          <p:nvPr/>
        </p:nvSpPr>
        <p:spPr>
          <a:xfrm>
            <a:off x="5788959" y="3379271"/>
            <a:ext cx="1492623" cy="181665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images (2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2874" y="4386533"/>
            <a:ext cx="3470561" cy="20350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76561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476565" y="1197535"/>
            <a:ext cx="4493538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দেহের খনিজ পদার্থের চাহিদা পূরণ করে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76565" y="3166410"/>
            <a:ext cx="3020379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রক্ত তৈরিতে সাহায্য করে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76565" y="5193167"/>
            <a:ext cx="2701381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দেহের ক্ষয় পূরন করে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980" y="527682"/>
            <a:ext cx="3342996" cy="18629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980" y="2632926"/>
            <a:ext cx="3342996" cy="1628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980" y="4563945"/>
            <a:ext cx="3342996" cy="1743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Left Arrow 15"/>
          <p:cNvSpPr/>
          <p:nvPr/>
        </p:nvSpPr>
        <p:spPr>
          <a:xfrm>
            <a:off x="5788958" y="5403209"/>
            <a:ext cx="1492623" cy="181665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Arrow 16"/>
          <p:cNvSpPr/>
          <p:nvPr/>
        </p:nvSpPr>
        <p:spPr>
          <a:xfrm>
            <a:off x="5788957" y="1377928"/>
            <a:ext cx="1492623" cy="181665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Arrow 17"/>
          <p:cNvSpPr/>
          <p:nvPr/>
        </p:nvSpPr>
        <p:spPr>
          <a:xfrm>
            <a:off x="5788957" y="3337187"/>
            <a:ext cx="1492623" cy="181665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images (37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1309" y="374073"/>
            <a:ext cx="3512127" cy="2119745"/>
          </a:xfrm>
          <a:prstGeom prst="rect">
            <a:avLst/>
          </a:prstGeom>
        </p:spPr>
      </p:pic>
      <p:pic>
        <p:nvPicPr>
          <p:cNvPr id="13" name="Picture 12" descr="images (24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8964" y="4488873"/>
            <a:ext cx="3553691" cy="18495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82458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476565" y="1197535"/>
            <a:ext cx="30251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রক্ত চলাচলে সাহায্য করে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76565" y="3166410"/>
            <a:ext cx="239360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রোগ প্রতিরোধ করে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76565" y="5193167"/>
            <a:ext cx="3459601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দেহের গঠন ও বৃদ্ধি সাধন করে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980" y="2333460"/>
            <a:ext cx="3342996" cy="1743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981" y="4393066"/>
            <a:ext cx="3342996" cy="17791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908" y="464354"/>
            <a:ext cx="3332068" cy="1552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Left Arrow 15"/>
          <p:cNvSpPr/>
          <p:nvPr/>
        </p:nvSpPr>
        <p:spPr>
          <a:xfrm>
            <a:off x="5788958" y="5403209"/>
            <a:ext cx="1492623" cy="181665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Arrow 16"/>
          <p:cNvSpPr/>
          <p:nvPr/>
        </p:nvSpPr>
        <p:spPr>
          <a:xfrm>
            <a:off x="5788957" y="1390290"/>
            <a:ext cx="1492623" cy="181665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Arrow 17"/>
          <p:cNvSpPr/>
          <p:nvPr/>
        </p:nvSpPr>
        <p:spPr>
          <a:xfrm>
            <a:off x="5788957" y="3337187"/>
            <a:ext cx="1492623" cy="181665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download (23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2091" y="332510"/>
            <a:ext cx="3491345" cy="17872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9083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8239"/>
            <a:ext cx="12192000" cy="6858000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Terminator 6"/>
          <p:cNvSpPr/>
          <p:nvPr/>
        </p:nvSpPr>
        <p:spPr>
          <a:xfrm>
            <a:off x="4783830" y="587621"/>
            <a:ext cx="1951822" cy="519962"/>
          </a:xfrm>
          <a:prstGeom prst="flowChartTerminator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294883" y="331076"/>
            <a:ext cx="1560786" cy="104046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</a:p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 মিনিট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40840" y="3117273"/>
            <a:ext cx="4910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কোন খাবারের কি কাজ বর্ণনা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কর। 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download (1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619" y="1031241"/>
            <a:ext cx="2847108" cy="1961341"/>
          </a:xfrm>
          <a:prstGeom prst="rect">
            <a:avLst/>
          </a:prstGeom>
        </p:spPr>
      </p:pic>
      <p:pic>
        <p:nvPicPr>
          <p:cNvPr id="9" name="Picture 8" descr="download (1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1636" y="3990108"/>
            <a:ext cx="7169727" cy="2597728"/>
          </a:xfrm>
          <a:prstGeom prst="rect">
            <a:avLst/>
          </a:prstGeom>
        </p:spPr>
      </p:pic>
      <p:pic>
        <p:nvPicPr>
          <p:cNvPr id="10" name="Picture 9" descr="download (20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7673" y="1226127"/>
            <a:ext cx="3823854" cy="17456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2352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294883" y="331076"/>
            <a:ext cx="1560786" cy="104046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03586" y="5014660"/>
            <a:ext cx="2728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16438" y="1739217"/>
            <a:ext cx="7359707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ভাত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-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রঙ্গিন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শাক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সবজি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 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প্রতিরোধ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রকমের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সাধন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আয়োডিনযুক্ত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লবণ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 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পদার্থের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কচু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শাক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তৈরিতে সাহায্য করে।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মাংস ও ডিম - দেহের ক্ষয় পূরণ করে।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 -  রক্ত চলাচলে সাহায্য করে।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মাখন - 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প্রতিরোধ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 রকমের ডাল - 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bn-BD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সাধন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lowchart: Terminator 8"/>
          <p:cNvSpPr/>
          <p:nvPr/>
        </p:nvSpPr>
        <p:spPr>
          <a:xfrm>
            <a:off x="4783830" y="587621"/>
            <a:ext cx="1951822" cy="519962"/>
          </a:xfrm>
          <a:prstGeom prst="flowChartTerminator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916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089154" y="472966"/>
            <a:ext cx="13933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73456" y="1705970"/>
            <a:ext cx="2885726" cy="476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খাদ্যের উপাদান কয়টি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07075" y="2367634"/>
            <a:ext cx="1091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 টি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83836" y="2371846"/>
            <a:ext cx="1149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 টি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0" y="2367634"/>
            <a:ext cx="1186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 টি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04481" y="2358704"/>
            <a:ext cx="1138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 টি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3456" y="3127401"/>
            <a:ext cx="4328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দেহে শতকরা কতভাগ পানি? </a:t>
            </a:r>
            <a:r>
              <a:rPr lang="bn-IN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07075" y="3789065"/>
            <a:ext cx="1499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৫০ ভাগ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51172" y="3778829"/>
            <a:ext cx="1481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৬০ ভাগ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31873" y="3470564"/>
            <a:ext cx="1745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97188" y="3786020"/>
            <a:ext cx="1470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৮০ ভাগ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73456" y="4578306"/>
            <a:ext cx="5463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কোন সময়ে পুষ্টিকর খাদ্যের চাহিদা সবচেয়ে বেশি?  </a:t>
            </a:r>
            <a:r>
              <a:rPr lang="bn-IN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20328" y="5367547"/>
            <a:ext cx="15071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bn-BD" sz="24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শিশুকালে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34880" y="5316000"/>
            <a:ext cx="1715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bn-BD" sz="2400" dirty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যৌবনকালে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25348" y="5239970"/>
            <a:ext cx="1747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en-US" sz="2400" dirty="0">
                <a:latin typeface="Times New Roman" panose="02020603050405020304" pitchFamily="18" charset="0"/>
                <a:cs typeface="NikoshBAN" panose="02000000000000000000" pitchFamily="2" charset="0"/>
              </a:rPr>
              <a:t>গ</a:t>
            </a:r>
            <a:r>
              <a:rPr lang="bn-IN" sz="24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) </a:t>
            </a:r>
            <a:r>
              <a:rPr lang="bn-BD" sz="24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বার্ধক্যকালে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99825" y="5228572"/>
            <a:ext cx="1944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en-US" sz="2400" dirty="0">
                <a:latin typeface="Times New Roman" panose="02020603050405020304" pitchFamily="18" charset="0"/>
                <a:cs typeface="NikoshBAN" panose="02000000000000000000" pitchFamily="2" charset="0"/>
              </a:rPr>
              <a:t>ঘ</a:t>
            </a:r>
            <a:r>
              <a:rPr lang="bn-IN" sz="24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) </a:t>
            </a:r>
            <a:r>
              <a:rPr lang="bn-BD" sz="24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বয়ঃসন্ধিকালে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465618" y="3699164"/>
            <a:ext cx="1891146" cy="4987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৭০ </a:t>
            </a:r>
            <a:r>
              <a:rPr lang="en-US" dirty="0" err="1" smtClean="0"/>
              <a:t>ভাগ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1964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925755" y="365957"/>
            <a:ext cx="2624436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Lef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bn-IN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00FF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618814" y="1409222"/>
            <a:ext cx="9244919" cy="4879271"/>
            <a:chOff x="1924335" y="1465588"/>
            <a:chExt cx="8598820" cy="4879271"/>
          </a:xfrm>
        </p:grpSpPr>
        <p:sp>
          <p:nvSpPr>
            <p:cNvPr id="31" name="Rectangle 30"/>
            <p:cNvSpPr/>
            <p:nvPr/>
          </p:nvSpPr>
          <p:spPr>
            <a:xfrm>
              <a:off x="1924335" y="1561573"/>
              <a:ext cx="4053182" cy="4689102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469974" y="1561572"/>
              <a:ext cx="4053181" cy="4689103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693752" y="1569489"/>
              <a:ext cx="2565126" cy="646331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rtlCol="0">
              <a:spAutoFit/>
            </a:bodyPr>
            <a:lstStyle/>
            <a:p>
              <a:r>
                <a: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শিক্ষক পরিচিতি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417582" y="1569489"/>
              <a:ext cx="2157963" cy="646331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rtlCol="0">
              <a:spAutoFit/>
            </a:bodyPr>
            <a:lstStyle/>
            <a:p>
              <a:r>
                <a: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পাঠ পরিচিতি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938710" y="3944202"/>
              <a:ext cx="3521979" cy="24006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মো.বেলাল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হোসাইন</a:t>
              </a:r>
              <a:endParaRPr lang="bn-IN" sz="40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সহঃ শিক্ষক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( PHT)</a:t>
              </a:r>
              <a:endParaRPr lang="bn-IN" sz="24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সোনাপুর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দাখিল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মাদরাসা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bn-IN" sz="36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22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মোবাইল</a:t>
              </a:r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– 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01727659431</a:t>
              </a:r>
              <a:endParaRPr lang="bn-IN" sz="28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458706" y="4297493"/>
              <a:ext cx="4051275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শ্রেণী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ঃদশম</a:t>
              </a:r>
              <a:endParaRPr lang="bn-IN" sz="32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2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বিষয়ঃ </a:t>
              </a:r>
              <a:r>
                <a:rPr lang="en-US" sz="2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শারীরিক</a:t>
              </a:r>
              <a:r>
                <a:rPr lang="en-US" sz="2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শিক্ষা</a:t>
              </a:r>
              <a:r>
                <a:rPr lang="en-US" sz="2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স্বাস্থ্যবিজ্ঞান</a:t>
              </a:r>
              <a:r>
                <a:rPr lang="en-US" sz="2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2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খেলাধুলা</a:t>
              </a:r>
              <a:r>
                <a:rPr lang="bn-IN" sz="2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algn="ctr"/>
              <a:r>
                <a:rPr lang="en-US" sz="2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</a:t>
              </a:r>
              <a:r>
                <a:rPr lang="en-US" sz="2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  <a:r>
                <a:rPr lang="en-US" sz="2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bn-BD" sz="2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bn-IN" sz="22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সময়ঃ </a:t>
              </a:r>
              <a:r>
                <a:rPr lang="en-US" sz="2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4০</a:t>
              </a:r>
              <a:r>
                <a:rPr lang="bn-IN" sz="2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মিনিট</a:t>
              </a:r>
              <a:r>
                <a:rPr lang="en-US" sz="2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;</a:t>
              </a:r>
              <a:r>
                <a:rPr lang="bn-IN" sz="2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2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2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তারিখঃ </a:t>
              </a:r>
              <a:r>
                <a:rPr lang="en-US" sz="2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৩০ /4/2020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>
              <a:off x="6211048" y="1465588"/>
              <a:ext cx="0" cy="4798735"/>
            </a:xfrm>
            <a:prstGeom prst="straightConnector1">
              <a:avLst/>
            </a:prstGeom>
            <a:ln w="63500">
              <a:solidFill>
                <a:srgbClr val="0000FF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399" y="2184641"/>
            <a:ext cx="3054927" cy="17308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091" y="2123158"/>
            <a:ext cx="3782291" cy="17422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063461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66456" y="1288474"/>
            <a:ext cx="8645235" cy="4779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/>
              <a:t>উত্তর</a:t>
            </a:r>
            <a:r>
              <a:rPr lang="en-US" sz="7200" dirty="0" smtClean="0"/>
              <a:t> </a:t>
            </a:r>
            <a:r>
              <a:rPr lang="en-US" sz="7200" dirty="0" err="1" smtClean="0"/>
              <a:t>মিলিয়ে</a:t>
            </a:r>
            <a:r>
              <a:rPr lang="en-US" sz="7200" dirty="0" smtClean="0"/>
              <a:t> </a:t>
            </a:r>
            <a:r>
              <a:rPr lang="en-US" sz="7200" dirty="0" err="1" smtClean="0"/>
              <a:t>নেই</a:t>
            </a:r>
            <a:endParaRPr lang="en-US" sz="7200" dirty="0" smtClean="0"/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১। খ) ৬ </a:t>
            </a:r>
            <a:r>
              <a:rPr lang="en-US" sz="2800" dirty="0" err="1" smtClean="0"/>
              <a:t>টি</a:t>
            </a:r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      ২। গ) ৭০ </a:t>
            </a:r>
            <a:r>
              <a:rPr lang="en-US" sz="2800" dirty="0" err="1" smtClean="0"/>
              <a:t>ভাগ</a:t>
            </a:r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               ৩। ঘ) </a:t>
            </a:r>
            <a:r>
              <a:rPr lang="en-US" sz="2800" dirty="0" err="1" smtClean="0"/>
              <a:t>বয়ঃ</a:t>
            </a:r>
            <a:r>
              <a:rPr lang="en-US" sz="2800" dirty="0" smtClean="0"/>
              <a:t> </a:t>
            </a:r>
            <a:r>
              <a:rPr lang="en-US" sz="2800" dirty="0" err="1" smtClean="0"/>
              <a:t>সন্ধিকাল</a:t>
            </a:r>
            <a:endParaRPr lang="en-US" sz="2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20856" y="3856602"/>
            <a:ext cx="74094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সুস্বাস্থ্যের জন্য পুষ্টিকর খাবারের প্রয়োজনীয়তা আলোচনা কর। </a:t>
            </a:r>
            <a:endParaRPr lang="bn-IN" sz="2800" dirty="0" smtClean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Terminator 5"/>
          <p:cNvSpPr/>
          <p:nvPr/>
        </p:nvSpPr>
        <p:spPr>
          <a:xfrm>
            <a:off x="4476466" y="559559"/>
            <a:ext cx="1937982" cy="818865"/>
          </a:xfrm>
          <a:prstGeom prst="flowChartTermina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591" y="341194"/>
            <a:ext cx="2385230" cy="14865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book-419589_19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37892" y="138693"/>
            <a:ext cx="3762272" cy="284352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19546" y="644236"/>
            <a:ext cx="3449782" cy="22236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flowers-3441662_64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9526"/>
            <a:ext cx="4052454" cy="2879147"/>
          </a:xfrm>
          <a:prstGeom prst="rect">
            <a:avLst/>
          </a:prstGeom>
        </p:spPr>
      </p:pic>
      <p:sp>
        <p:nvSpPr>
          <p:cNvPr id="11" name="Isosceles Triangle 10"/>
          <p:cNvSpPr/>
          <p:nvPr/>
        </p:nvSpPr>
        <p:spPr>
          <a:xfrm>
            <a:off x="4218709" y="4925291"/>
            <a:ext cx="2639291" cy="120534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images (1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02373" y="4717473"/>
            <a:ext cx="3089039" cy="18703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3391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7296"/>
            <a:ext cx="12192000" cy="6858000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18309" y="353292"/>
            <a:ext cx="10474036" cy="31796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 err="1" smtClean="0">
                <a:solidFill>
                  <a:srgbClr val="FFFF00"/>
                </a:solidFill>
              </a:rPr>
              <a:t>ধন্যবাদ</a:t>
            </a:r>
            <a:endParaRPr lang="en-US" sz="19900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04708" y="4301839"/>
            <a:ext cx="4925292" cy="187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solidFill>
                  <a:srgbClr val="0000FF"/>
                </a:solidFill>
              </a:rPr>
              <a:t>সবাইকে</a:t>
            </a:r>
            <a:endParaRPr lang="en-US" sz="9600" dirty="0">
              <a:solidFill>
                <a:srgbClr val="0000FF"/>
              </a:solidFill>
            </a:endParaRPr>
          </a:p>
        </p:txBody>
      </p:sp>
      <p:pic>
        <p:nvPicPr>
          <p:cNvPr id="8" name="Picture 7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055" y="3595255"/>
            <a:ext cx="5839690" cy="28678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4962182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749387" y="394833"/>
            <a:ext cx="3503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কি দেখতে পাচ্ছ?</a:t>
            </a:r>
            <a:endParaRPr lang="en-US" sz="32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493" y="1365161"/>
            <a:ext cx="4623515" cy="34901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065" y="1365161"/>
            <a:ext cx="4374524" cy="34901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download (24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2218" y="1292643"/>
            <a:ext cx="4800599" cy="40275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6890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885572" y="561109"/>
            <a:ext cx="2420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Isosceles Triangle 4"/>
          <p:cNvSpPr/>
          <p:nvPr/>
        </p:nvSpPr>
        <p:spPr>
          <a:xfrm>
            <a:off x="1828801" y="2161308"/>
            <a:ext cx="7855526" cy="423949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download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119746"/>
            <a:ext cx="8541327" cy="43433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17780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710845" y="569739"/>
            <a:ext cx="2085827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61510" y="1122218"/>
            <a:ext cx="1859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2951018" y="2701636"/>
            <a:ext cx="5631873" cy="211974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1" y="0"/>
            <a:ext cx="1111718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1429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461635" y="548957"/>
            <a:ext cx="1481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22217" y="2348345"/>
            <a:ext cx="62968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... </a:t>
            </a:r>
          </a:p>
          <a:p>
            <a:endParaRPr lang="bn-IN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0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bn-BD" sz="3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কি বলতে</a:t>
            </a:r>
            <a:r>
              <a:rPr lang="bn-IN" sz="3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পারবে</a:t>
            </a:r>
            <a:r>
              <a:rPr lang="bn-BD" sz="3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0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30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0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30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0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0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 পারবে</a:t>
            </a:r>
            <a:r>
              <a:rPr lang="bn-BD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খাবারের কি কাজ বর্ণনা করতে</a:t>
            </a:r>
            <a:r>
              <a:rPr lang="bn-IN" sz="3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পারবে</a:t>
            </a:r>
            <a:r>
              <a:rPr lang="bn-BD" sz="3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7813964" y="332510"/>
            <a:ext cx="3782291" cy="35121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download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0055" y="332509"/>
            <a:ext cx="4156363" cy="37199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7550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014" y="3683359"/>
            <a:ext cx="4496242" cy="26272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014" y="912992"/>
            <a:ext cx="4496242" cy="24226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623" y="931506"/>
            <a:ext cx="4834326" cy="24041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623" y="3683359"/>
            <a:ext cx="4834326" cy="26272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download (17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87836" y="3699164"/>
            <a:ext cx="4655127" cy="2763981"/>
          </a:xfrm>
          <a:prstGeom prst="rect">
            <a:avLst/>
          </a:prstGeom>
        </p:spPr>
      </p:pic>
      <p:pic>
        <p:nvPicPr>
          <p:cNvPr id="8" name="Picture 7" descr="th (3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70964" y="685799"/>
            <a:ext cx="4655128" cy="28886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40249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183913" y="452185"/>
            <a:ext cx="1745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36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2223656"/>
            <a:ext cx="97307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4800" dirty="0" smtClean="0"/>
              <a:t>      </a:t>
            </a:r>
            <a:r>
              <a:rPr lang="en-US" sz="4800" dirty="0" err="1" smtClean="0"/>
              <a:t>খাদ্য</a:t>
            </a:r>
            <a:r>
              <a:rPr lang="en-US" sz="4800" dirty="0" smtClean="0"/>
              <a:t> </a:t>
            </a:r>
            <a:r>
              <a:rPr lang="en-US" sz="4800" dirty="0" err="1" smtClean="0"/>
              <a:t>কি</a:t>
            </a:r>
            <a:r>
              <a:rPr lang="en-US" sz="4800" dirty="0" smtClean="0"/>
              <a:t> ?</a:t>
            </a:r>
            <a:endParaRPr lang="en-US" sz="4800" dirty="0"/>
          </a:p>
        </p:txBody>
      </p:sp>
      <p:sp>
        <p:nvSpPr>
          <p:cNvPr id="6" name="Rectangle 5"/>
          <p:cNvSpPr/>
          <p:nvPr/>
        </p:nvSpPr>
        <p:spPr>
          <a:xfrm>
            <a:off x="10294883" y="331076"/>
            <a:ext cx="1560786" cy="104046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30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1330036" y="2452255"/>
            <a:ext cx="311728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463144" y="1517073"/>
            <a:ext cx="4800601" cy="27847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download (1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3927" y="1537855"/>
            <a:ext cx="4862946" cy="277697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974273" y="4301836"/>
            <a:ext cx="3699163" cy="17041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images (2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618" y="3657600"/>
            <a:ext cx="5174673" cy="26185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163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Terminator 6"/>
          <p:cNvSpPr/>
          <p:nvPr/>
        </p:nvSpPr>
        <p:spPr>
          <a:xfrm>
            <a:off x="4831307" y="532261"/>
            <a:ext cx="2415654" cy="627799"/>
          </a:xfrm>
          <a:prstGeom prst="flowChartTermina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36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11616" y="3429000"/>
            <a:ext cx="78550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 খেলে আমাদের শরীরের ক্ষয়পূরণ, বৃদ্ধিসাধন ও তাপ সংরক্ষণের 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কাজ সম্পন্ন হয় তাকে খাদ্য বলে। 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125278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1290</TotalTime>
  <Words>419</Words>
  <Application>Microsoft Office PowerPoint</Application>
  <PresentationFormat>Custom</PresentationFormat>
  <Paragraphs>113</Paragraphs>
  <Slides>22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Foundry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Golam Maula</dc:creator>
  <cp:lastModifiedBy>Nawaz</cp:lastModifiedBy>
  <cp:revision>242</cp:revision>
  <dcterms:created xsi:type="dcterms:W3CDTF">2019-07-29T15:11:06Z</dcterms:created>
  <dcterms:modified xsi:type="dcterms:W3CDTF">2020-04-30T09:36:25Z</dcterms:modified>
</cp:coreProperties>
</file>