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89" r:id="rId2"/>
    <p:sldId id="304" r:id="rId3"/>
    <p:sldId id="305" r:id="rId4"/>
    <p:sldId id="284" r:id="rId5"/>
    <p:sldId id="303" r:id="rId6"/>
    <p:sldId id="257" r:id="rId7"/>
    <p:sldId id="292" r:id="rId8"/>
    <p:sldId id="256" r:id="rId9"/>
    <p:sldId id="306" r:id="rId10"/>
    <p:sldId id="295" r:id="rId11"/>
    <p:sldId id="307" r:id="rId12"/>
    <p:sldId id="308" r:id="rId13"/>
    <p:sldId id="310" r:id="rId14"/>
    <p:sldId id="293" r:id="rId15"/>
    <p:sldId id="294" r:id="rId16"/>
    <p:sldId id="264" r:id="rId17"/>
    <p:sldId id="297" r:id="rId18"/>
    <p:sldId id="265" r:id="rId19"/>
    <p:sldId id="266" r:id="rId20"/>
    <p:sldId id="29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FF0066"/>
    <a:srgbClr val="E7CE8E"/>
    <a:srgbClr val="6EF1F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0CAAF-27C1-411F-A6A4-F9132DEF932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EBA84-2B1F-4928-BEA0-39EC34F1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5498CA4-4052-4719-B4CD-D39C5DAA03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9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95534" y="109182"/>
            <a:ext cx="11996382" cy="6646459"/>
          </a:xfrm>
          <a:prstGeom prst="frame">
            <a:avLst>
              <a:gd name="adj1" fmla="val 1206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07547" y="6545211"/>
            <a:ext cx="6513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Manik Chandra Majumder # Senior Teacher # Gazirhat High School # Senbag # Noakhali # 01717155169 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51" y="58003"/>
            <a:ext cx="161214" cy="214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" y="6592439"/>
            <a:ext cx="161214" cy="2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714500" y="141733"/>
            <a:ext cx="8929688" cy="1088136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F82886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1553029"/>
            <a:ext cx="9739086" cy="49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580" y="265160"/>
            <a:ext cx="852456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about Steve Jobs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427703" y="1071161"/>
            <a:ext cx="11149782" cy="5206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1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412955"/>
            <a:ext cx="10928554" cy="576662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586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b="24405"/>
          <a:stretch/>
        </p:blipFill>
        <p:spPr>
          <a:xfrm>
            <a:off x="339212" y="560438"/>
            <a:ext cx="11503743" cy="5442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07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39214" y="752168"/>
            <a:ext cx="11474244" cy="52504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633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cultofmac.com/wp-content/uploads/2011/02/Verizon-iPhone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9885">
            <a:off x="5003061" y="2167926"/>
            <a:ext cx="3406771" cy="21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2.bp.blogspot.com/_-pGkeGjJTvs/TKeNXn42R3I/AAAAAAAAKX4/Y0ztaEVWAxE/s320/i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1" y="1458834"/>
            <a:ext cx="3048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4426" y="313396"/>
            <a:ext cx="707692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itchFamily="18" charset="0"/>
              </a:rPr>
              <a:t>Jobs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introduced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-Books,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-Phones,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-Pads and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-Pods extremely popular</a:t>
            </a:r>
          </a:p>
        </p:txBody>
      </p:sp>
      <p:pic>
        <p:nvPicPr>
          <p:cNvPr id="3076" name="Picture 4" descr="http://appledr.com/wp-content/uploads/2009/11/ipod-nan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r="7147"/>
          <a:stretch/>
        </p:blipFill>
        <p:spPr bwMode="auto">
          <a:xfrm>
            <a:off x="351316" y="3836352"/>
            <a:ext cx="1928286" cy="279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igitaltrends.com/wp-content/uploads/2011/11/ipad-3-conce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60" y="4083725"/>
            <a:ext cx="3364020" cy="25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1C7033A-4FB1-4DC4-BD3F-60C577CC82AF}"/>
              </a:ext>
            </a:extLst>
          </p:cNvPr>
          <p:cNvSpPr/>
          <p:nvPr/>
        </p:nvSpPr>
        <p:spPr>
          <a:xfrm>
            <a:off x="3589002" y="1805760"/>
            <a:ext cx="2029018" cy="484632"/>
          </a:xfrm>
          <a:prstGeom prst="leftArrow">
            <a:avLst>
              <a:gd name="adj1" fmla="val 100000"/>
              <a:gd name="adj2" fmla="val 529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-Books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5149B6D1-6A97-4491-A8E7-825E341CB6B8}"/>
              </a:ext>
            </a:extLst>
          </p:cNvPr>
          <p:cNvSpPr/>
          <p:nvPr/>
        </p:nvSpPr>
        <p:spPr>
          <a:xfrm>
            <a:off x="8724282" y="2013728"/>
            <a:ext cx="2257403" cy="56617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-Phones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47C8B7E-765B-496B-9215-3FEF7B94F36F}"/>
              </a:ext>
            </a:extLst>
          </p:cNvPr>
          <p:cNvSpPr/>
          <p:nvPr/>
        </p:nvSpPr>
        <p:spPr>
          <a:xfrm>
            <a:off x="2431209" y="5011163"/>
            <a:ext cx="2257403" cy="56617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-Pods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8173166-A187-44EB-956B-F03669404040}"/>
              </a:ext>
            </a:extLst>
          </p:cNvPr>
          <p:cNvSpPr/>
          <p:nvPr/>
        </p:nvSpPr>
        <p:spPr>
          <a:xfrm>
            <a:off x="10352180" y="5060402"/>
            <a:ext cx="1539170" cy="56617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09E76-308C-4C30-8BFA-7DFAD76C44DC}"/>
              </a:ext>
            </a:extLst>
          </p:cNvPr>
          <p:cNvSpPr txBox="1"/>
          <p:nvPr/>
        </p:nvSpPr>
        <p:spPr>
          <a:xfrm>
            <a:off x="862140" y="383844"/>
            <a:ext cx="362751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 Innovation</a:t>
            </a:r>
          </a:p>
        </p:txBody>
      </p:sp>
    </p:spTree>
    <p:extLst>
      <p:ext uri="{BB962C8B-B14F-4D97-AF65-F5344CB8AC3E}">
        <p14:creationId xmlns:p14="http://schemas.microsoft.com/office/powerpoint/2010/main" val="31370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 animBg="1"/>
      <p:bldP spid="17" grpId="0" animBg="1"/>
      <p:bldP spid="1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583" y="306756"/>
            <a:ext cx="1003612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Jobs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felt the need of Wi-Fi (wireless internet connection)  and a standard feature of every laptop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790F41-6A04-44BD-A99A-D6998823DC18}"/>
              </a:ext>
            </a:extLst>
          </p:cNvPr>
          <p:cNvGrpSpPr/>
          <p:nvPr/>
        </p:nvGrpSpPr>
        <p:grpSpPr>
          <a:xfrm>
            <a:off x="500677" y="2666310"/>
            <a:ext cx="11040820" cy="3834828"/>
            <a:chOff x="500677" y="2628899"/>
            <a:chExt cx="11040820" cy="38348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A3F1B3-9102-4494-BED5-84D5BF224B8F}"/>
                </a:ext>
              </a:extLst>
            </p:cNvPr>
            <p:cNvGrpSpPr/>
            <p:nvPr/>
          </p:nvGrpSpPr>
          <p:grpSpPr>
            <a:xfrm>
              <a:off x="500677" y="2628899"/>
              <a:ext cx="6838294" cy="3834828"/>
              <a:chOff x="500677" y="2628899"/>
              <a:chExt cx="6838294" cy="3834828"/>
            </a:xfrm>
          </p:grpSpPr>
          <p:pic>
            <p:nvPicPr>
              <p:cNvPr id="4098" name="Picture 2" descr="http://hothardware.com/newsimages/Item20733/wifi-cellular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4" r="37365"/>
              <a:stretch/>
            </p:blipFill>
            <p:spPr bwMode="auto">
              <a:xfrm>
                <a:off x="4610520" y="3606227"/>
                <a:ext cx="2728451" cy="2857500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77" y="2628899"/>
                <a:ext cx="3609166" cy="3327803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5" descr="http://pusz4frog.files.wordpress.com/2012/08/wifi-certified-11ac-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738" y="2628899"/>
              <a:ext cx="3812759" cy="3434275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4740282" y="1640191"/>
            <a:ext cx="259868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Wi-Fi</a:t>
            </a:r>
          </a:p>
          <a:p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Connection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7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F6B27A-3A2C-4517-9FDE-8894F5A5DBCA}"/>
              </a:ext>
            </a:extLst>
          </p:cNvPr>
          <p:cNvSpPr/>
          <p:nvPr/>
        </p:nvSpPr>
        <p:spPr>
          <a:xfrm>
            <a:off x="3574944" y="3768356"/>
            <a:ext cx="5042109" cy="707886"/>
          </a:xfrm>
          <a:prstGeom prst="rect">
            <a:avLst/>
          </a:prstGeom>
          <a:solidFill>
            <a:srgbClr val="6EF1F8"/>
          </a:solidFill>
          <a:ln w="28575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52B1F-3F6A-45B8-A98B-AFAD56B26C0E}"/>
              </a:ext>
            </a:extLst>
          </p:cNvPr>
          <p:cNvSpPr txBox="1"/>
          <p:nvPr/>
        </p:nvSpPr>
        <p:spPr>
          <a:xfrm>
            <a:off x="520505" y="4841299"/>
            <a:ext cx="1142296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“Steve Jobs was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visionary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Explain in short.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02A4CFBE-3961-4BF8-BFDD-6E1441F8D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52678"/>
              </p:ext>
            </p:extLst>
          </p:nvPr>
        </p:nvGraphicFramePr>
        <p:xfrm>
          <a:off x="2598738" y="1379538"/>
          <a:ext cx="61674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3" imgW="2357280" imgH="491040" progId="Package">
                  <p:embed/>
                </p:oleObj>
              </mc:Choice>
              <mc:Fallback>
                <p:oleObj name="Packager Shell Object" showAsIcon="1" r:id="rId3" imgW="23572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8738" y="1379538"/>
                        <a:ext cx="616743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7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2083"/>
            <a:ext cx="5791200" cy="646331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0915" y="982121"/>
            <a:ext cx="852502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Now fill up the information 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892241-B3A8-447E-B699-327A74352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58385"/>
              </p:ext>
            </p:extLst>
          </p:nvPr>
        </p:nvGraphicFramePr>
        <p:xfrm>
          <a:off x="362858" y="1742161"/>
          <a:ext cx="10987313" cy="44614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2868">
                  <a:extLst>
                    <a:ext uri="{9D8B030D-6E8A-4147-A177-3AD203B41FA5}">
                      <a16:colId xmlns:a16="http://schemas.microsoft.com/office/drawing/2014/main" val="316060385"/>
                    </a:ext>
                  </a:extLst>
                </a:gridCol>
                <a:gridCol w="7724445">
                  <a:extLst>
                    <a:ext uri="{9D8B030D-6E8A-4147-A177-3AD203B41FA5}">
                      <a16:colId xmlns:a16="http://schemas.microsoft.com/office/drawing/2014/main" val="991936414"/>
                    </a:ext>
                  </a:extLst>
                </a:gridCol>
              </a:tblGrid>
              <a:tr h="71243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Time/Years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1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appenings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35307"/>
                  </a:ext>
                </a:extLst>
              </a:tr>
              <a:tr h="55849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Demi" pitchFamily="34" charset="0"/>
                        </a:rPr>
                        <a:t>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Feb. 1955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655728"/>
                  </a:ext>
                </a:extLst>
              </a:tr>
              <a:tr h="55849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632045"/>
                  </a:ext>
                </a:extLst>
              </a:tr>
              <a:tr h="55849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993417"/>
                  </a:ext>
                </a:extLst>
              </a:tr>
              <a:tr h="55849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786728"/>
                  </a:ext>
                </a:extLst>
              </a:tr>
              <a:tr h="55849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49550"/>
                  </a:ext>
                </a:extLst>
              </a:tr>
              <a:tr h="819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Franklin Gothic Demi" pitchFamily="34" charset="0"/>
                        </a:rPr>
                        <a:t> 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Oct. 2011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56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0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7C7E5-6F96-48CE-8F5E-ADA6A20A9E04}"/>
              </a:ext>
            </a:extLst>
          </p:cNvPr>
          <p:cNvSpPr txBox="1"/>
          <p:nvPr/>
        </p:nvSpPr>
        <p:spPr>
          <a:xfrm>
            <a:off x="489856" y="2467428"/>
            <a:ext cx="11342915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XT</a:t>
            </a:r>
          </a:p>
          <a:p>
            <a:pPr marL="342900" indent="-34290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 is the importance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-phone?</a:t>
            </a:r>
          </a:p>
          <a:p>
            <a:pPr marL="342900" indent="-34290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How did he bring about financial return of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Apple Inc?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Where did he serve as chief executive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E223C-9555-48E3-9F50-D08A57655533}"/>
              </a:ext>
            </a:extLst>
          </p:cNvPr>
          <p:cNvSpPr txBox="1"/>
          <p:nvPr/>
        </p:nvSpPr>
        <p:spPr>
          <a:xfrm>
            <a:off x="1657820" y="662179"/>
            <a:ext cx="90069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21973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4837B32-7C05-4CC0-B08A-3F6F6649BE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2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DD36C-BAA1-4BF5-A357-D57A27138027}"/>
              </a:ext>
            </a:extLst>
          </p:cNvPr>
          <p:cNvSpPr/>
          <p:nvPr/>
        </p:nvSpPr>
        <p:spPr>
          <a:xfrm>
            <a:off x="604912" y="2121678"/>
            <a:ext cx="10499186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a) Who was Steven Paul Jobs 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b) What does “power battle” mean 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c) How did Jobs manage to bring back apple 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d) Why do people like the device of  Apple ?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e) Why did he feel the need of Wi-Fi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863593-0E87-4ABD-A3B2-C032E0F20D04}"/>
              </a:ext>
            </a:extLst>
          </p:cNvPr>
          <p:cNvSpPr/>
          <p:nvPr/>
        </p:nvSpPr>
        <p:spPr>
          <a:xfrm>
            <a:off x="4505834" y="615552"/>
            <a:ext cx="348044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2623" y="1271528"/>
            <a:ext cx="692228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8288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Manik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Chandra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Majumder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Senior Teacher  (English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Gazirhat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Senbag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Noakhali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Mobile No: 01717155169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Email: manikmajumder01@gmail.com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8288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650" y="4364504"/>
            <a:ext cx="6504673" cy="2123658"/>
          </a:xfrm>
          <a:prstGeom prst="rect">
            <a:avLst/>
          </a:prstGeom>
          <a:solidFill>
            <a:srgbClr val="D5F7D9"/>
          </a:solidFill>
          <a:ln w="28575">
            <a:solidFill>
              <a:srgbClr val="F8288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Class : Nine-Ten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Subject : English 1st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Time : 50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itchFamily="18" charset="0"/>
              </a:rPr>
              <a:t>       Date : 00/00/2017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73" y="684416"/>
            <a:ext cx="2204124" cy="274458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8288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73" y="3943350"/>
            <a:ext cx="1847850" cy="2466975"/>
          </a:xfrm>
          <a:prstGeom prst="rect">
            <a:avLst/>
          </a:prstGeom>
        </p:spPr>
      </p:pic>
      <p:sp>
        <p:nvSpPr>
          <p:cNvPr id="11" name="Down Ribbon 10"/>
          <p:cNvSpPr/>
          <p:nvPr/>
        </p:nvSpPr>
        <p:spPr>
          <a:xfrm>
            <a:off x="1507648" y="278874"/>
            <a:ext cx="6324600" cy="762000"/>
          </a:xfrm>
          <a:prstGeom prst="ribbon">
            <a:avLst>
              <a:gd name="adj1" fmla="val 0"/>
              <a:gd name="adj2" fmla="val 63144"/>
            </a:avLst>
          </a:prstGeom>
          <a:solidFill>
            <a:sysClr val="window" lastClr="FFFFFF"/>
          </a:solidFill>
          <a:ln w="38100" cap="flat" cmpd="sng" algn="ctr">
            <a:solidFill>
              <a:srgbClr val="FF00FF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15F5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61" y="6672261"/>
            <a:ext cx="4035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93983"/>
            <a:ext cx="3505200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             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0" y="3953832"/>
            <a:ext cx="8763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 a short biography about Steve jobs and   his contribution to establish Apple company.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86" y="1534130"/>
            <a:ext cx="2952750" cy="1943100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0341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651" y="120769"/>
            <a:ext cx="11852695" cy="6469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1" y="276045"/>
            <a:ext cx="10938294" cy="52448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9639" y="5520905"/>
            <a:ext cx="583145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24723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BB6C3A-7DF0-4152-95EC-B76E55149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0406"/>
            <a:ext cx="5707626" cy="5885646"/>
          </a:xfrm>
          <a:prstGeom prst="rect">
            <a:avLst/>
          </a:prstGeom>
        </p:spPr>
      </p:pic>
      <p:sp>
        <p:nvSpPr>
          <p:cNvPr id="15" name="Arrow: Left 4">
            <a:extLst>
              <a:ext uri="{FF2B5EF4-FFF2-40B4-BE49-F238E27FC236}">
                <a16:creationId xmlns:a16="http://schemas.microsoft.com/office/drawing/2014/main" id="{523FA2CD-2E0D-4E44-9BC8-B621A5F826FD}"/>
              </a:ext>
            </a:extLst>
          </p:cNvPr>
          <p:cNvSpPr/>
          <p:nvPr/>
        </p:nvSpPr>
        <p:spPr>
          <a:xfrm>
            <a:off x="6454484" y="879792"/>
            <a:ext cx="5124316" cy="115824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6" name="Arrow: Left 7">
            <a:extLst>
              <a:ext uri="{FF2B5EF4-FFF2-40B4-BE49-F238E27FC236}">
                <a16:creationId xmlns:a16="http://schemas.microsoft.com/office/drawing/2014/main" id="{CABAEF86-2721-4906-BE91-D4CFCB6E4B97}"/>
              </a:ext>
            </a:extLst>
          </p:cNvPr>
          <p:cNvSpPr/>
          <p:nvPr/>
        </p:nvSpPr>
        <p:spPr>
          <a:xfrm>
            <a:off x="6454484" y="2974652"/>
            <a:ext cx="5124316" cy="115824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</a:p>
        </p:txBody>
      </p:sp>
    </p:spTree>
    <p:extLst>
      <p:ext uri="{BB962C8B-B14F-4D97-AF65-F5344CB8AC3E}">
        <p14:creationId xmlns:p14="http://schemas.microsoft.com/office/powerpoint/2010/main" val="37517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2447D-C652-4D5C-AA12-E1B8DC193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" y="648928"/>
            <a:ext cx="4553907" cy="536841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8B0AC7C5-4910-4F5D-9AED-F7B57A0C691C}"/>
              </a:ext>
            </a:extLst>
          </p:cNvPr>
          <p:cNvSpPr/>
          <p:nvPr/>
        </p:nvSpPr>
        <p:spPr>
          <a:xfrm>
            <a:off x="6356625" y="3673219"/>
            <a:ext cx="5286310" cy="1080717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EF1F8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man?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EEBA2FE-D55A-4602-8B08-0D2BF96503F3}"/>
              </a:ext>
            </a:extLst>
          </p:cNvPr>
          <p:cNvSpPr/>
          <p:nvPr/>
        </p:nvSpPr>
        <p:spPr>
          <a:xfrm>
            <a:off x="5099447" y="3635275"/>
            <a:ext cx="6786069" cy="1336431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99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Steven Paul Jobs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(Steve Jobs)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946049" y="3623231"/>
            <a:ext cx="5849257" cy="9909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he famous for?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937741" y="2868188"/>
            <a:ext cx="6857565" cy="2501045"/>
          </a:xfrm>
          <a:prstGeom prst="leftArrow">
            <a:avLst>
              <a:gd name="adj1" fmla="val 100000"/>
              <a:gd name="adj2" fmla="val 2169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famous for  manufacturing Apple Computer.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C044CC99-4F46-4E86-B7AB-C77E74AF6652}"/>
              </a:ext>
            </a:extLst>
          </p:cNvPr>
          <p:cNvSpPr/>
          <p:nvPr/>
        </p:nvSpPr>
        <p:spPr>
          <a:xfrm>
            <a:off x="360394" y="2253677"/>
            <a:ext cx="5692063" cy="1822502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Wizard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Apple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039F19-A3F8-47F9-B16D-2238C07D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56" y="1483614"/>
            <a:ext cx="3442336" cy="384346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97E487-C120-490E-9742-7BFFC20B893F}"/>
              </a:ext>
            </a:extLst>
          </p:cNvPr>
          <p:cNvSpPr/>
          <p:nvPr/>
        </p:nvSpPr>
        <p:spPr>
          <a:xfrm>
            <a:off x="1994896" y="4814542"/>
            <a:ext cx="4838720" cy="13458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Seven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Seven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: 119</a:t>
            </a:r>
          </a:p>
        </p:txBody>
      </p:sp>
      <p:sp>
        <p:nvSpPr>
          <p:cNvPr id="9" name="Arrow: Left 7">
            <a:extLst>
              <a:ext uri="{FF2B5EF4-FFF2-40B4-BE49-F238E27FC236}">
                <a16:creationId xmlns:a16="http://schemas.microsoft.com/office/drawing/2014/main" id="{CF208CAC-E838-4F33-A77D-82503B8A7E52}"/>
              </a:ext>
            </a:extLst>
          </p:cNvPr>
          <p:cNvSpPr/>
          <p:nvPr/>
        </p:nvSpPr>
        <p:spPr>
          <a:xfrm>
            <a:off x="2048256" y="311863"/>
            <a:ext cx="6961632" cy="65992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is…….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B828D-EE0A-4AC0-AF38-D14013586ADE}"/>
              </a:ext>
            </a:extLst>
          </p:cNvPr>
          <p:cNvSpPr/>
          <p:nvPr/>
        </p:nvSpPr>
        <p:spPr>
          <a:xfrm>
            <a:off x="435429" y="1878193"/>
            <a:ext cx="1136468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After we have studied this lessons, we will be able to: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       a) listen to a text for specific Information,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       b) ask and answer questions,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       c) read and understand through </a:t>
            </a:r>
            <a:r>
              <a:rPr lang="en-US" sz="3600" dirty="0" smtClean="0">
                <a:latin typeface="Times New Roman" panose="02020603050405020304" pitchFamily="18" charset="0"/>
                <a:cs typeface="Times New Roman" pitchFamily="18" charset="0"/>
              </a:rPr>
              <a:t>silent reading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       d) write about the life and career of </a:t>
            </a:r>
            <a:r>
              <a:rPr lang="en-US" sz="3600" dirty="0" smtClean="0">
                <a:latin typeface="Times New Roman" panose="02020603050405020304" pitchFamily="18" charset="0"/>
                <a:cs typeface="Times New Roman" pitchFamily="18" charset="0"/>
              </a:rPr>
              <a:t>Steve Jobs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Horizontal Scroll 1">
            <a:extLst>
              <a:ext uri="{FF2B5EF4-FFF2-40B4-BE49-F238E27FC236}">
                <a16:creationId xmlns:a16="http://schemas.microsoft.com/office/drawing/2014/main" id="{13488E0C-862C-4341-8936-51B6673F9028}"/>
              </a:ext>
            </a:extLst>
          </p:cNvPr>
          <p:cNvSpPr/>
          <p:nvPr/>
        </p:nvSpPr>
        <p:spPr>
          <a:xfrm>
            <a:off x="2610612" y="522033"/>
            <a:ext cx="6594348" cy="1066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03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43712" y="280034"/>
            <a:ext cx="10347959" cy="91608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about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Staven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Paul 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610" y="1409793"/>
            <a:ext cx="42167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Born: 24 January, 1955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0433" y="1303498"/>
            <a:ext cx="37124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Pioneer of personal computer revolution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1" y="2488094"/>
            <a:ext cx="4302921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Co-founder, chairman and Chief Executive officer of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798" y="4492911"/>
            <a:ext cx="3295425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visionary leader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092" y="2589936"/>
            <a:ext cx="362674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changed people’s outlook towards computer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646" y="5471756"/>
            <a:ext cx="265973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Died-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October,2011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F0C8C-9151-4B92-BF3F-F7C5B444B95E}"/>
              </a:ext>
            </a:extLst>
          </p:cNvPr>
          <p:cNvSpPr txBox="1"/>
          <p:nvPr/>
        </p:nvSpPr>
        <p:spPr>
          <a:xfrm>
            <a:off x="281941" y="4625370"/>
            <a:ext cx="414705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another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platform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3FC40-7A8A-44FA-916A-455033DFFE62}"/>
              </a:ext>
            </a:extLst>
          </p:cNvPr>
          <p:cNvSpPr txBox="1"/>
          <p:nvPr/>
        </p:nvSpPr>
        <p:spPr>
          <a:xfrm>
            <a:off x="8050877" y="4560542"/>
            <a:ext cx="383912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Co-founder &amp; Chief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of Pixar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Studios.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C7108-A27E-4825-A6F0-D85B61C50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236349"/>
            <a:ext cx="2484764" cy="28624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7494D-C343-404A-9C51-CA050D89D980}"/>
              </a:ext>
            </a:extLst>
          </p:cNvPr>
          <p:cNvSpPr txBox="1"/>
          <p:nvPr/>
        </p:nvSpPr>
        <p:spPr>
          <a:xfrm>
            <a:off x="8558784" y="1306224"/>
            <a:ext cx="1847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60DC6-52B8-46AB-9793-A6F1B39501B9}"/>
              </a:ext>
            </a:extLst>
          </p:cNvPr>
          <p:cNvSpPr/>
          <p:nvPr/>
        </p:nvSpPr>
        <p:spPr>
          <a:xfrm>
            <a:off x="390144" y="535393"/>
            <a:ext cx="1141171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ask and answer of the questions to your partner?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32D1E-A28D-4B99-AFE8-378AA06B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2098022"/>
            <a:ext cx="2678430" cy="305627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F8623550-7C44-44CF-A00C-8C621B67AE74}"/>
              </a:ext>
            </a:extLst>
          </p:cNvPr>
          <p:cNvSpPr/>
          <p:nvPr/>
        </p:nvSpPr>
        <p:spPr>
          <a:xfrm>
            <a:off x="4486656" y="1971202"/>
            <a:ext cx="7038064" cy="7919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What do you see ?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403C9C0-E129-4600-A805-C936F0CE2A7D}"/>
              </a:ext>
            </a:extLst>
          </p:cNvPr>
          <p:cNvSpPr/>
          <p:nvPr/>
        </p:nvSpPr>
        <p:spPr>
          <a:xfrm>
            <a:off x="4578556" y="3070339"/>
            <a:ext cx="6908147" cy="7919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Are you familiar with this logo ?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ABC0FED-01A5-47FA-9C94-F9BEB41BD501}"/>
              </a:ext>
            </a:extLst>
          </p:cNvPr>
          <p:cNvSpPr/>
          <p:nvPr/>
        </p:nvSpPr>
        <p:spPr>
          <a:xfrm>
            <a:off x="4742688" y="4055163"/>
            <a:ext cx="6744015" cy="7919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What does this logo stand for ?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6D33649-A272-4DBD-A73C-6A12CC03B684}"/>
              </a:ext>
            </a:extLst>
          </p:cNvPr>
          <p:cNvSpPr/>
          <p:nvPr/>
        </p:nvSpPr>
        <p:spPr>
          <a:xfrm>
            <a:off x="4877222" y="5154300"/>
            <a:ext cx="6609481" cy="1072209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Which company uses this logo </a:t>
            </a:r>
          </a:p>
          <a:p>
            <a:pPr lvl="0" defTabSz="91440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for its products?     </a:t>
            </a:r>
          </a:p>
        </p:txBody>
      </p:sp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26428937-ABD0-4448-ABC2-FDE6DEE1C4C0}"/>
              </a:ext>
            </a:extLst>
          </p:cNvPr>
          <p:cNvSpPr/>
          <p:nvPr/>
        </p:nvSpPr>
        <p:spPr>
          <a:xfrm>
            <a:off x="451104" y="5312109"/>
            <a:ext cx="3124636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Apple Logo</a:t>
            </a:r>
          </a:p>
        </p:txBody>
      </p:sp>
    </p:spTree>
    <p:extLst>
      <p:ext uri="{BB962C8B-B14F-4D97-AF65-F5344CB8AC3E}">
        <p14:creationId xmlns:p14="http://schemas.microsoft.com/office/powerpoint/2010/main" val="42259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6F5CA4-5A86-4B45-9DBA-7DD7BB881656}"/>
              </a:ext>
            </a:extLst>
          </p:cNvPr>
          <p:cNvSpPr txBox="1"/>
          <p:nvPr/>
        </p:nvSpPr>
        <p:spPr>
          <a:xfrm>
            <a:off x="3893574" y="320290"/>
            <a:ext cx="71824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 and sentence making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C344F-EAE6-4E43-9D20-4D505698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45" y="1781061"/>
            <a:ext cx="5829975" cy="362779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61834" y="320290"/>
            <a:ext cx="2855564" cy="5062871"/>
            <a:chOff x="487343" y="320290"/>
            <a:chExt cx="2565961" cy="5770794"/>
          </a:xfrm>
        </p:grpSpPr>
        <p:sp>
          <p:nvSpPr>
            <p:cNvPr id="2" name="Rectangle 1"/>
            <p:cNvSpPr/>
            <p:nvPr/>
          </p:nvSpPr>
          <p:spPr>
            <a:xfrm>
              <a:off x="487343" y="320290"/>
              <a:ext cx="2565961" cy="57707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2">
              <a:extLst>
                <a:ext uri="{FF2B5EF4-FFF2-40B4-BE49-F238E27FC236}">
                  <a16:creationId xmlns:a16="http://schemas.microsoft.com/office/drawing/2014/main" id="{DCEE33F6-D787-47BF-B468-1B9737254E3D}"/>
                </a:ext>
              </a:extLst>
            </p:cNvPr>
            <p:cNvSpPr/>
            <p:nvPr/>
          </p:nvSpPr>
          <p:spPr>
            <a:xfrm>
              <a:off x="627452" y="420922"/>
              <a:ext cx="2285742" cy="537697"/>
            </a:xfrm>
            <a:prstGeom prst="rightArrow">
              <a:avLst>
                <a:gd name="adj1" fmla="val 100000"/>
                <a:gd name="adj2" fmla="val 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word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240672" y="930436"/>
              <a:ext cx="779083" cy="412955"/>
            </a:xfrm>
            <a:prstGeom prst="downArrow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row: Right 2">
            <a:extLst>
              <a:ext uri="{FF2B5EF4-FFF2-40B4-BE49-F238E27FC236}">
                <a16:creationId xmlns:a16="http://schemas.microsoft.com/office/drawing/2014/main" id="{DCEE33F6-D787-47BF-B468-1B9737254E3D}"/>
              </a:ext>
            </a:extLst>
          </p:cNvPr>
          <p:cNvSpPr/>
          <p:nvPr/>
        </p:nvSpPr>
        <p:spPr>
          <a:xfrm>
            <a:off x="627452" y="1327323"/>
            <a:ext cx="2285742" cy="45373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7302" y="5674382"/>
            <a:ext cx="871183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Jobs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 company day by day.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Left 5">
            <a:extLst>
              <a:ext uri="{FF2B5EF4-FFF2-40B4-BE49-F238E27FC236}">
                <a16:creationId xmlns:a16="http://schemas.microsoft.com/office/drawing/2014/main" id="{F69D5CF3-E4A8-4A3A-BCA5-44598244608E}"/>
              </a:ext>
            </a:extLst>
          </p:cNvPr>
          <p:cNvSpPr/>
          <p:nvPr/>
        </p:nvSpPr>
        <p:spPr>
          <a:xfrm>
            <a:off x="3526414" y="1027416"/>
            <a:ext cx="7610167" cy="561741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: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, Flourish, Prosper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2">
            <a:extLst>
              <a:ext uri="{FF2B5EF4-FFF2-40B4-BE49-F238E27FC236}">
                <a16:creationId xmlns:a16="http://schemas.microsoft.com/office/drawing/2014/main" id="{4E99D078-24D9-43E3-9369-08A0E3281E63}"/>
              </a:ext>
            </a:extLst>
          </p:cNvPr>
          <p:cNvSpPr/>
          <p:nvPr/>
        </p:nvSpPr>
        <p:spPr>
          <a:xfrm>
            <a:off x="596132" y="1940492"/>
            <a:ext cx="2348381" cy="47438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299A20-78EF-48AE-80F1-EFBD10F2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86" y="1794725"/>
            <a:ext cx="5790092" cy="3602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630213" y="5648687"/>
            <a:ext cx="873697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Jobs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 company’s product.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Left 15">
            <a:extLst>
              <a:ext uri="{FF2B5EF4-FFF2-40B4-BE49-F238E27FC236}">
                <a16:creationId xmlns:a16="http://schemas.microsoft.com/office/drawing/2014/main" id="{B45B457F-9B4C-4E85-B4B5-D04B93DAD702}"/>
              </a:ext>
            </a:extLst>
          </p:cNvPr>
          <p:cNvSpPr/>
          <p:nvPr/>
        </p:nvSpPr>
        <p:spPr>
          <a:xfrm>
            <a:off x="3526414" y="1059823"/>
            <a:ext cx="7426660" cy="496925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,Take care ,Guide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3">
            <a:extLst>
              <a:ext uri="{FF2B5EF4-FFF2-40B4-BE49-F238E27FC236}">
                <a16:creationId xmlns:a16="http://schemas.microsoft.com/office/drawing/2014/main" id="{C574BC26-13E2-4826-AE16-85E82E4DFF6C}"/>
              </a:ext>
            </a:extLst>
          </p:cNvPr>
          <p:cNvSpPr/>
          <p:nvPr/>
        </p:nvSpPr>
        <p:spPr>
          <a:xfrm>
            <a:off x="596132" y="2589877"/>
            <a:ext cx="2624567" cy="435313"/>
          </a:xfrm>
          <a:prstGeom prst="rightArrow">
            <a:avLst>
              <a:gd name="adj1" fmla="val 100000"/>
              <a:gd name="adj2" fmla="val 81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Bankruptcy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ACEB08-DB25-45B6-84A9-4565902159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"/>
          <a:stretch/>
        </p:blipFill>
        <p:spPr>
          <a:xfrm>
            <a:off x="4159043" y="1769030"/>
            <a:ext cx="5790093" cy="3602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237302" y="5636656"/>
            <a:ext cx="10026088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: He brought apple from the verge of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bankruptcy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Left 17">
            <a:extLst>
              <a:ext uri="{FF2B5EF4-FFF2-40B4-BE49-F238E27FC236}">
                <a16:creationId xmlns:a16="http://schemas.microsoft.com/office/drawing/2014/main" id="{D554767B-75C3-4E05-B985-C8B0C3ECC239}"/>
              </a:ext>
            </a:extLst>
          </p:cNvPr>
          <p:cNvSpPr/>
          <p:nvPr/>
        </p:nvSpPr>
        <p:spPr>
          <a:xfrm>
            <a:off x="3607529" y="1046834"/>
            <a:ext cx="7447936" cy="521945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Insolvency , Unable to repay loan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">
            <a:extLst>
              <a:ext uri="{FF2B5EF4-FFF2-40B4-BE49-F238E27FC236}">
                <a16:creationId xmlns:a16="http://schemas.microsoft.com/office/drawing/2014/main" id="{DCEE33F6-D787-47BF-B468-1B9737254E3D}"/>
              </a:ext>
            </a:extLst>
          </p:cNvPr>
          <p:cNvSpPr/>
          <p:nvPr/>
        </p:nvSpPr>
        <p:spPr>
          <a:xfrm>
            <a:off x="677122" y="3200195"/>
            <a:ext cx="2313140" cy="49758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Consumer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32C212-E5A2-4B01-B709-67788F6CD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43" y="1769030"/>
            <a:ext cx="5790093" cy="3602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47136" y="5680956"/>
            <a:ext cx="10879932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: He was famous for computer and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row: Left 17">
            <a:extLst>
              <a:ext uri="{FF2B5EF4-FFF2-40B4-BE49-F238E27FC236}">
                <a16:creationId xmlns:a16="http://schemas.microsoft.com/office/drawing/2014/main" id="{D554767B-75C3-4E05-B985-C8B0C3ECC239}"/>
              </a:ext>
            </a:extLst>
          </p:cNvPr>
          <p:cNvSpPr/>
          <p:nvPr/>
        </p:nvSpPr>
        <p:spPr>
          <a:xfrm>
            <a:off x="3652485" y="1075495"/>
            <a:ext cx="7443538" cy="526510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 , Customer, Client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Right 12">
            <a:extLst>
              <a:ext uri="{FF2B5EF4-FFF2-40B4-BE49-F238E27FC236}">
                <a16:creationId xmlns:a16="http://schemas.microsoft.com/office/drawing/2014/main" id="{4E99D078-24D9-43E3-9369-08A0E3281E63}"/>
              </a:ext>
            </a:extLst>
          </p:cNvPr>
          <p:cNvSpPr/>
          <p:nvPr/>
        </p:nvSpPr>
        <p:spPr>
          <a:xfrm>
            <a:off x="627452" y="3810439"/>
            <a:ext cx="2634023" cy="481341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Revolution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13059B-1760-4FC5-9D2D-B1A8EAA46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31" y="1755235"/>
            <a:ext cx="5820005" cy="36158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078561" y="5648687"/>
            <a:ext cx="10690652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: He was a pioneer of computer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rrow: Left 15">
            <a:extLst>
              <a:ext uri="{FF2B5EF4-FFF2-40B4-BE49-F238E27FC236}">
                <a16:creationId xmlns:a16="http://schemas.microsoft.com/office/drawing/2014/main" id="{B45B457F-9B4C-4E85-B4B5-D04B93DAD702}"/>
              </a:ext>
            </a:extLst>
          </p:cNvPr>
          <p:cNvSpPr/>
          <p:nvPr/>
        </p:nvSpPr>
        <p:spPr>
          <a:xfrm>
            <a:off x="3667598" y="1044902"/>
            <a:ext cx="7634416" cy="536351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Meaning 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Struggle ,Fight, Conflict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Arrow: Right 13">
            <a:extLst>
              <a:ext uri="{FF2B5EF4-FFF2-40B4-BE49-F238E27FC236}">
                <a16:creationId xmlns:a16="http://schemas.microsoft.com/office/drawing/2014/main" id="{C574BC26-13E2-4826-AE16-85E82E4DFF6C}"/>
              </a:ext>
            </a:extLst>
          </p:cNvPr>
          <p:cNvSpPr/>
          <p:nvPr/>
        </p:nvSpPr>
        <p:spPr>
          <a:xfrm>
            <a:off x="757130" y="4450559"/>
            <a:ext cx="2153123" cy="521255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Push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DD33CB-41B6-4B93-9BA2-AB3B620D8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86" y="1783470"/>
            <a:ext cx="5770150" cy="36133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078561" y="5694620"/>
            <a:ext cx="10471354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: He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 toward profitable company.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rrow: Left 17">
            <a:extLst>
              <a:ext uri="{FF2B5EF4-FFF2-40B4-BE49-F238E27FC236}">
                <a16:creationId xmlns:a16="http://schemas.microsoft.com/office/drawing/2014/main" id="{D554767B-75C3-4E05-B985-C8B0C3ECC239}"/>
              </a:ext>
            </a:extLst>
          </p:cNvPr>
          <p:cNvSpPr/>
          <p:nvPr/>
        </p:nvSpPr>
        <p:spPr>
          <a:xfrm>
            <a:off x="3526414" y="1120922"/>
            <a:ext cx="8096864" cy="548648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Meaning 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Shove, Knock. Collide, Clash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619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Candara</vt:lpstr>
      <vt:lpstr>Franklin Gothic Demi</vt:lpstr>
      <vt:lpstr>Garamond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Majumder</dc:creator>
  <cp:lastModifiedBy>Windows User</cp:lastModifiedBy>
  <cp:revision>156</cp:revision>
  <dcterms:created xsi:type="dcterms:W3CDTF">2017-09-26T15:32:11Z</dcterms:created>
  <dcterms:modified xsi:type="dcterms:W3CDTF">2020-04-30T10:58:13Z</dcterms:modified>
</cp:coreProperties>
</file>