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8"/>
  </p:notesMasterIdLst>
  <p:sldIdLst>
    <p:sldId id="256" r:id="rId3"/>
    <p:sldId id="257" r:id="rId4"/>
    <p:sldId id="261" r:id="rId5"/>
    <p:sldId id="259" r:id="rId6"/>
    <p:sldId id="262" r:id="rId7"/>
    <p:sldId id="263" r:id="rId8"/>
    <p:sldId id="264" r:id="rId9"/>
    <p:sldId id="265" r:id="rId10"/>
    <p:sldId id="260" r:id="rId11"/>
    <p:sldId id="258" r:id="rId12"/>
    <p:sldId id="266" r:id="rId13"/>
    <p:sldId id="270" r:id="rId14"/>
    <p:sldId id="268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9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E8AF8-6E5E-42AE-AEA3-5CFDAC31C5C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31C82-FBE3-44BF-AD48-F23BCC475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5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3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7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3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1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1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4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8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3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6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2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mdshahnooralia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171" y="381000"/>
            <a:ext cx="609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00350"/>
            <a:ext cx="5562599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29" y="2732314"/>
            <a:ext cx="5127625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914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828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তাজবীদ পাঠের উদ্দেশ্য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কোরআন তিলাওয়াত হচ্ছে সর্বশ্রেষ্ঠ নফল ইবাদত,এর দ্বারা বান্দা বিরাট সম্মান ও মর্যাদার অধিকারী হয়। শুধু তিলাওয়াতকারীই নয় বরং তিলাওয়াতকারীর মাতাপিতাও এতে সম্মানিত হন। হাদিসে এসেছে- যে ব্যক্তি কুরআন পাঠ করে এবং তদনুযায়ী আমল করে,কিয়ামতের দিন তার পিতামাতাকে মুকুট পরানো হবে। এমুকুটের ঔজ্জ্বল্য সূর্যের আলোর চেয়েও বেশি হবে। অন্য একটি হাদিসে রাসুলুল্লাহ (সাঃ) বলেছেন “তোমাদের মধ্যে ঐ ব্যক্তিই উত্তম যে কুরআন শেখে এবং অপরকেও শিক্ষা দেয়।”(বুখারি)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973286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সহিহ শুদ্ধভাবে কুরআন পাঠের রীতিকে তাজবীদ বলে।তাজবীদ অনুযায়ী কুরআন তিলাওয়াত করা অয়াজিব।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তাজবীদের গুরুত্ব প্রসংগে পবিত্র কুরআনে বলা হয়েছে “আপনি ধীরে ধীরে ও সুষ্পষ্টভাবে কুরআন তিলাওয়াত করুন।”(সুরা আল-মুযযাম্মিল,আয়াত ৪)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67544"/>
            <a:ext cx="4292065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399" y="1163174"/>
            <a:ext cx="3124200" cy="3889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676400" y="5185712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পিতা-মাতাকে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কিয়ামতের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মুকুট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পরানো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rot="5400000">
            <a:off x="-1447006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DEF3-6CA9-4270-8625-A3514849CD76}" type="datetime1">
              <a:rPr lang="en-US" smtClean="0">
                <a:solidFill>
                  <a:srgbClr val="073E87"/>
                </a:solidFill>
              </a:rPr>
              <a:pPr/>
              <a:t>4/30/2020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>
                <a:solidFill>
                  <a:srgbClr val="073E87"/>
                </a:solidFill>
              </a:rPr>
              <a:pPr/>
              <a:t>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8771" y="838200"/>
            <a:ext cx="1905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77885" y="1981200"/>
            <a:ext cx="3483429" cy="3294965"/>
            <a:chOff x="2895600" y="1524000"/>
            <a:chExt cx="5334000" cy="4837331"/>
          </a:xfrm>
        </p:grpSpPr>
        <p:pic>
          <p:nvPicPr>
            <p:cNvPr id="7" name="Picture 6" descr="governance_main.pn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1524000"/>
              <a:ext cx="5334000" cy="4800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895600" y="5715000"/>
              <a:ext cx="525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09800" y="5791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তাজবীদ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আয়াতটির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1399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77" y="1828800"/>
            <a:ext cx="4153694" cy="3115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56483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তাজবীদ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সহকারে কুরআন পাঠের আয়াতটি মুখস্থ করে এসো।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438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0215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360" y="2024881"/>
            <a:ext cx="182508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79263"/>
            <a:ext cx="2333476" cy="299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Up-Down Arrow 4"/>
          <p:cNvSpPr/>
          <p:nvPr/>
        </p:nvSpPr>
        <p:spPr>
          <a:xfrm>
            <a:off x="4495800" y="1371600"/>
            <a:ext cx="228600" cy="4800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3143" y="3886200"/>
            <a:ext cx="3657600" cy="2036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9343" y="3979712"/>
            <a:ext cx="358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মুহাম্মদ</a:t>
            </a:r>
            <a:r>
              <a:rPr lang="en-US" dirty="0" smtClean="0"/>
              <a:t> </a:t>
            </a:r>
            <a:r>
              <a:rPr lang="en-US" dirty="0" err="1" smtClean="0"/>
              <a:t>শাহনূর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endParaRPr lang="en-US" dirty="0" smtClean="0"/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জনতা উচ্চ বিদ্যালয়-কামরাঙ্গী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কপলাবাজার,ছাতক,সুনামগঞ্জ।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1400" dirty="0" smtClean="0">
                <a:latin typeface="NikoshBAN" pitchFamily="2" charset="0"/>
                <a:cs typeface="NikoshBAN" pitchFamily="2" charset="0"/>
                <a:hlinkClick r:id="rId4"/>
              </a:rPr>
              <a:t>mdshahnooralia@gmail.com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০১৭১৬১৬১২৬৯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500" y="129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1705" y="2049729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শ্রেণী- অষ্টম                     অধ্যায়-তৃতীয়,পাঠ-২</a:t>
            </a:r>
          </a:p>
          <a:p>
            <a:r>
              <a:rPr lang="bn-IN" dirty="0" smtClean="0"/>
              <a:t>সময় ৪৫ মিঃ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1295400"/>
            <a:ext cx="6172200" cy="2514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0700" y="1600201"/>
            <a:ext cx="4914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তাজবিদ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0" y="1371600"/>
            <a:ext cx="4572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6" y="1371600"/>
            <a:ext cx="35814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47800" y="5257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কোরআন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তিলাওয়াতের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667000" y="1143000"/>
            <a:ext cx="3886200" cy="12192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398657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3528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তাজবিদকে সজ্ঞায়িত করতে পারবে।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তাজবিদ পাঠের উদ্দেশ্য ব্যাখ্যা করতে পারবে।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তাজবিদ পাঠের গুরুত্ব বর্ণনা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14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তাজবীদ শব্দের অর্থ সৌন্দর্য মন্ডিত করা,যথাযথভাবে সম্পন্ন করা হয়। এক কথায় যে বিষয়টিতে হরফের মাখরাজ,ছিফত ইত্যাদি বিষয়ে আলোচনা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6754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1"/>
            <a:ext cx="2971800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43984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তাজবীদ শব্দের অর্থ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487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dirty="0" smtClean="0"/>
              <a:t>সৌন্দর্য মন্ডিত করা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447800"/>
            <a:ext cx="632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তাজবীদ পাঠের উদ্দেশ্য হচ্ছে আরবী হরফের হক আদায় করা,কোরআন শরীফের শব্দ ও অক্ষর সমূহ পরস্পর পাশাপাশি আসার ফলে যে সকল কায়দার সৃষ্টি হয়,সেই কায়দাগুলি ঠিকমত আদায় করা।এক কথায় কোরআন শরীফ তিলাওয়াত করার সময় হ্রাস বৃদ্ধি জনিত অপরাধ থেকে জিহবাকে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88935"/>
              </p:ext>
            </p:extLst>
          </p:nvPr>
        </p:nvGraphicFramePr>
        <p:xfrm>
          <a:off x="3176588" y="3182938"/>
          <a:ext cx="27908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2791440" imgH="491040" progId="Package">
                  <p:embed/>
                </p:oleObj>
              </mc:Choice>
              <mc:Fallback>
                <p:oleObj name="Packager Shell Object" showAsIcon="1" r:id="rId3" imgW="27914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588" y="3182938"/>
                        <a:ext cx="279082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048000" y="1600200"/>
            <a:ext cx="22098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1752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293</Words>
  <Application>Microsoft Office PowerPoint</Application>
  <PresentationFormat>On-screen Show (4:3)</PresentationFormat>
  <Paragraphs>37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Waveform</vt:lpstr>
      <vt:lpstr>Elemental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NAYEEM</dc:creator>
  <cp:lastModifiedBy>NAYEEM</cp:lastModifiedBy>
  <cp:revision>25</cp:revision>
  <dcterms:created xsi:type="dcterms:W3CDTF">2006-08-16T00:00:00Z</dcterms:created>
  <dcterms:modified xsi:type="dcterms:W3CDTF">2020-04-30T10:27:26Z</dcterms:modified>
</cp:coreProperties>
</file>