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4" r:id="rId3"/>
    <p:sldId id="258" r:id="rId4"/>
    <p:sldId id="269" r:id="rId5"/>
    <p:sldId id="270" r:id="rId6"/>
    <p:sldId id="282" r:id="rId7"/>
    <p:sldId id="266" r:id="rId8"/>
    <p:sldId id="278" r:id="rId9"/>
    <p:sldId id="279" r:id="rId10"/>
    <p:sldId id="260" r:id="rId11"/>
    <p:sldId id="271" r:id="rId12"/>
    <p:sldId id="272" r:id="rId13"/>
    <p:sldId id="273" r:id="rId14"/>
    <p:sldId id="275" r:id="rId15"/>
    <p:sldId id="276" r:id="rId16"/>
    <p:sldId id="277" r:id="rId17"/>
    <p:sldId id="274" r:id="rId18"/>
    <p:sldId id="280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D36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09" t="38294" r="63523" b="25568"/>
          <a:stretch/>
        </p:blipFill>
        <p:spPr bwMode="auto">
          <a:xfrm>
            <a:off x="1638793" y="318655"/>
            <a:ext cx="5748647" cy="264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39341" y="3200400"/>
            <a:ext cx="1947553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Saikat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9530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S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aikat  islam  lives  with  his parents  in  a  flat  in  bogra.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43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64" t="34127" r="75904" b="38889"/>
          <a:stretch/>
        </p:blipFill>
        <p:spPr bwMode="auto">
          <a:xfrm>
            <a:off x="457200" y="457200"/>
            <a:ext cx="2590800" cy="197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248233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Saikot’s father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886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H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is fatherMr.rashidul Islam is a banker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505199" y="1295400"/>
            <a:ext cx="1302327" cy="52977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384361"/>
            <a:ext cx="3352800" cy="20467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7" y="4724399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Ø"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B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ut in his free  time mr. islam writes stories and listens to music.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33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70" t="29762" r="50000" b="36553"/>
          <a:stretch/>
        </p:blipFill>
        <p:spPr bwMode="auto">
          <a:xfrm>
            <a:off x="152400" y="152400"/>
            <a:ext cx="2928711" cy="246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155" y="2895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Saikots mother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8862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S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aikat’s mother is mrs.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M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onwara Islam.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S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he is a housewife.In her free time she enjoys sewing.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S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he makes dresses.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S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he often gets orders from her friends and neighbours.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60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163" y="606347"/>
            <a:ext cx="378229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46908" y="48491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saikat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817" y="2997276"/>
            <a:ext cx="3782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S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aikot is in class  five.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672" y="3435833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H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e is a good student.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672" y="3932134"/>
            <a:ext cx="6026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He wants to improve his english .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817" y="4414027"/>
            <a:ext cx="788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S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o he watches  cartoons on  TV everyday.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526" y="4955462"/>
            <a:ext cx="7121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H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e also reads English books.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380" y="5417127"/>
            <a:ext cx="8589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H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e likes books about animals, especially tigers and lions.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65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49587"/>
            <a:ext cx="36576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PAIR WORK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527" y="1443335"/>
            <a:ext cx="571500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Ask and answer  the question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2891" y="2438399"/>
            <a:ext cx="7232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1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 what is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saikat’s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father name ?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62891" y="3191469"/>
            <a:ext cx="549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2.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what is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saikat’s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mother name?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62891" y="3962398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3.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what does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saikat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do in his free time 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5457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241012"/>
            <a:ext cx="2743200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Group  work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5900" y="1071632"/>
            <a:ext cx="58674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Match with column A and column B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133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2286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2438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3352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95845" y="2620879"/>
            <a:ext cx="198812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clothes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6628" y="3537466"/>
            <a:ext cx="1988127" cy="360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Free time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95844" y="4395354"/>
            <a:ext cx="1988125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mprove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48845" y="3537466"/>
            <a:ext cx="188768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dresses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48845" y="2592802"/>
            <a:ext cx="188768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develop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38900" y="4381500"/>
            <a:ext cx="1828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leisure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851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2974 -0.121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78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3125 -0.122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28907 0.2840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2" y="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86434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valuation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4478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What does parents mean?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7432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What does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saikat’s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father do 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182" y="4088717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W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hat does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saikat’s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mother do 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9482" y="199544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Parents means  father  and mother.</a:t>
            </a:r>
            <a:endParaRPr lang="en-US" sz="24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5052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b="1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Saikat’s</a:t>
            </a:r>
            <a:r>
              <a:rPr lang="en-US" sz="24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father is a  banker.</a:t>
            </a:r>
            <a:endParaRPr lang="en-US" sz="24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47244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b="1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Saikat’s</a:t>
            </a:r>
            <a:r>
              <a:rPr lang="en-US" sz="24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mother is a housewife.</a:t>
            </a:r>
            <a:endParaRPr lang="en-US" sz="24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7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1066800"/>
            <a:ext cx="152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2133600" y="228600"/>
            <a:ext cx="1524000" cy="838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886200" y="13716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48200" y="126239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omework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34290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Write five sentences  about your family 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48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304800"/>
            <a:ext cx="4191000" cy="350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5673" y="4191000"/>
            <a:ext cx="6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Thank you all</a:t>
            </a:r>
            <a:endParaRPr lang="en-US" sz="8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45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GOBINDA\Pictures\Saved Pictures\saikats fam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NikoshBAN" pitchFamily="2" charset="0"/>
                <a:cs typeface="NikoshBAN" pitchFamily="2" charset="0"/>
              </a:rPr>
              <a:t>Teacher  identity</a:t>
            </a:r>
            <a:endParaRPr lang="en-US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7924800" cy="30480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latin typeface="NikoshBAN" pitchFamily="2" charset="0"/>
                <a:cs typeface="NikoshBAN" pitchFamily="2" charset="0"/>
              </a:rPr>
              <a:t>Name – </a:t>
            </a:r>
            <a:r>
              <a:rPr lang="en-US" u="sng" dirty="0" err="1" smtClean="0">
                <a:latin typeface="NikoshBAN" pitchFamily="2" charset="0"/>
                <a:cs typeface="NikoshBAN" pitchFamily="2" charset="0"/>
              </a:rPr>
              <a:t>MD.Anowar</a:t>
            </a:r>
            <a:r>
              <a:rPr lang="en-US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 smtClean="0">
                <a:latin typeface="NikoshBAN" pitchFamily="2" charset="0"/>
                <a:cs typeface="NikoshBAN" pitchFamily="2" charset="0"/>
              </a:rPr>
              <a:t>Hossain</a:t>
            </a:r>
            <a:endParaRPr lang="en-US" u="sng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u="sng" dirty="0" smtClean="0">
                <a:latin typeface="NikoshBAN" pitchFamily="2" charset="0"/>
                <a:cs typeface="NikoshBAN" pitchFamily="2" charset="0"/>
              </a:rPr>
              <a:t>Assistant teacher</a:t>
            </a:r>
          </a:p>
          <a:p>
            <a:pPr marL="0" indent="0">
              <a:buNone/>
            </a:pPr>
            <a:r>
              <a:rPr lang="en-US" u="sng" dirty="0" err="1" smtClean="0">
                <a:latin typeface="NikoshBAN" pitchFamily="2" charset="0"/>
                <a:cs typeface="NikoshBAN" pitchFamily="2" charset="0"/>
              </a:rPr>
              <a:t>Pirpur</a:t>
            </a:r>
            <a:r>
              <a:rPr lang="en-US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 smtClean="0">
                <a:latin typeface="NikoshBAN" pitchFamily="2" charset="0"/>
                <a:cs typeface="NikoshBAN" pitchFamily="2" charset="0"/>
              </a:rPr>
              <a:t>Gouripur</a:t>
            </a:r>
            <a:r>
              <a:rPr lang="en-US" u="sng" dirty="0" smtClean="0">
                <a:latin typeface="NikoshBAN" pitchFamily="2" charset="0"/>
                <a:cs typeface="NikoshBAN" pitchFamily="2" charset="0"/>
              </a:rPr>
              <a:t> govt. primary school</a:t>
            </a:r>
          </a:p>
          <a:p>
            <a:pPr marL="0" indent="0">
              <a:buNone/>
            </a:pPr>
            <a:r>
              <a:rPr lang="en-US" u="sng" smtClean="0">
                <a:latin typeface="NikoshBAN" pitchFamily="2" charset="0"/>
                <a:cs typeface="NikoshBAN" pitchFamily="2" charset="0"/>
              </a:rPr>
              <a:t>Chhatak,Sunamgonj.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790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Lesson identity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7800" y="1676400"/>
            <a:ext cx="5257800" cy="4038600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Class- </a:t>
            </a:r>
            <a:r>
              <a:rPr lang="bn-BD" dirty="0" smtClean="0">
                <a:latin typeface="Calibri" pitchFamily="34" charset="0"/>
                <a:cs typeface="+mj-cs"/>
              </a:rPr>
              <a:t>5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Sub-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E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nglish for today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Unit- </a:t>
            </a:r>
            <a:r>
              <a:rPr lang="bn-BD" dirty="0" smtClean="0">
                <a:latin typeface="NikoshBAN" pitchFamily="2" charset="0"/>
              </a:rPr>
              <a:t>3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L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esson </a:t>
            </a:r>
            <a:r>
              <a:rPr lang="bn-BD" dirty="0" smtClean="0">
                <a:latin typeface="NikoshBAN" pitchFamily="2" charset="0"/>
              </a:rPr>
              <a:t>1-2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Time-</a:t>
            </a:r>
            <a:r>
              <a:rPr lang="en-US" dirty="0" smtClean="0">
                <a:cs typeface="NikoshBAN" pitchFamily="2" charset="0"/>
              </a:rPr>
              <a:t>40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min.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P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age </a:t>
            </a:r>
            <a:r>
              <a:rPr lang="bn-BD" dirty="0" smtClean="0">
                <a:latin typeface="NikoshBAN" pitchFamily="2" charset="0"/>
              </a:rPr>
              <a:t>-10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51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Learning outcomes: student will able to........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209800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2400" b="1" dirty="0" smtClean="0"/>
              <a:t>1.5.1 –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read words,phrases and sentences  in the text with proper pronunciation,stress and intonation.</a:t>
            </a:r>
            <a:endParaRPr lang="bn-BD" sz="2400" b="1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bn-BD" sz="2400" b="1" dirty="0" smtClean="0"/>
              <a:t>5.1.1—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read silently with understanding paragraph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33400" y="1295400"/>
            <a:ext cx="2085109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Reading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16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94368680"/>
              </p:ext>
            </p:extLst>
          </p:nvPr>
        </p:nvGraphicFramePr>
        <p:xfrm>
          <a:off x="2743200" y="2133600"/>
          <a:ext cx="4648200" cy="1905000"/>
        </p:xfrm>
        <a:graphic>
          <a:graphicData uri="http://schemas.openxmlformats.org/presentationml/2006/ole">
            <p:oleObj spid="_x0000_s2062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533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NikoshBAN" pitchFamily="2" charset="0"/>
                <a:cs typeface="NikoshBAN" pitchFamily="2" charset="0"/>
              </a:rPr>
              <a:t>L</a:t>
            </a:r>
            <a:r>
              <a:rPr lang="bn-BD" sz="2800" b="1" u="sng" dirty="0" smtClean="0">
                <a:latin typeface="NikoshBAN" pitchFamily="2" charset="0"/>
                <a:cs typeface="NikoshBAN" pitchFamily="2" charset="0"/>
              </a:rPr>
              <a:t>ook at the video and think about this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1816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W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hat do we call them?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39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657600" y="3048000"/>
          <a:ext cx="912813" cy="439737"/>
        </p:xfrm>
        <a:graphic>
          <a:graphicData uri="http://schemas.openxmlformats.org/presentationml/2006/ole">
            <p:oleObj spid="_x0000_s20482" name="Packager Shell Object" showAsIcon="1" r:id="rId3" imgW="912240" imgH="440280" progId="Package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6400" y="9906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Look at the picture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4800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Think about this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52" t="23958" r="38397" b="49256"/>
          <a:stretch/>
        </p:blipFill>
        <p:spPr bwMode="auto">
          <a:xfrm>
            <a:off x="1143000" y="685800"/>
            <a:ext cx="6781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2109" y="3809999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Saik</a:t>
            </a:r>
            <a:r>
              <a:rPr lang="en-US" sz="48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bn-BD" sz="48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t’s </a:t>
            </a:r>
            <a:r>
              <a:rPr lang="bn-BD" sz="48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family</a:t>
            </a:r>
            <a:endParaRPr lang="en-US" sz="4800" b="1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77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13" t="20387" r="32367" b="27521"/>
          <a:stretch/>
        </p:blipFill>
        <p:spPr bwMode="auto">
          <a:xfrm>
            <a:off x="685800" y="1371600"/>
            <a:ext cx="8201231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3048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Teacher’s reading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53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97" t="17262" r="34072" b="27841"/>
          <a:stretch/>
        </p:blipFill>
        <p:spPr bwMode="auto">
          <a:xfrm>
            <a:off x="381000" y="889576"/>
            <a:ext cx="8196942" cy="520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3048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Student’s silent reading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01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565</TotalTime>
  <Words>318</Words>
  <Application>Microsoft Office PowerPoint</Application>
  <PresentationFormat>On-screen Show (4:3)</PresentationFormat>
  <Paragraphs>62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Equity</vt:lpstr>
      <vt:lpstr>Packager Shell Object</vt:lpstr>
      <vt:lpstr>Slide 1</vt:lpstr>
      <vt:lpstr>Teacher  identity</vt:lpstr>
      <vt:lpstr>Lesson identity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GOBINDA</cp:lastModifiedBy>
  <cp:revision>34</cp:revision>
  <dcterms:created xsi:type="dcterms:W3CDTF">2006-08-16T00:00:00Z</dcterms:created>
  <dcterms:modified xsi:type="dcterms:W3CDTF">2020-04-25T15:08:56Z</dcterms:modified>
</cp:coreProperties>
</file>