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91" r:id="rId3"/>
    <p:sldId id="292" r:id="rId4"/>
    <p:sldId id="300" r:id="rId5"/>
    <p:sldId id="293" r:id="rId6"/>
    <p:sldId id="263" r:id="rId7"/>
    <p:sldId id="264" r:id="rId8"/>
    <p:sldId id="301" r:id="rId9"/>
    <p:sldId id="266" r:id="rId10"/>
    <p:sldId id="28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94" r:id="rId25"/>
    <p:sldId id="295" r:id="rId26"/>
    <p:sldId id="296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1" autoAdjust="0"/>
  </p:normalViewPr>
  <p:slideViewPr>
    <p:cSldViewPr snapToGrid="0">
      <p:cViewPr varScale="1">
        <p:scale>
          <a:sx n="65" d="100"/>
          <a:sy n="65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A945C-7A2C-44B7-A2BA-FE4BE7F9AC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45AF2-EA9C-410A-9237-EB0C14405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4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45AF2-EA9C-410A-9237-EB0C144050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5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8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0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7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8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6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8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7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4C3A-0CB9-413B-BF92-DAD55613232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F378C-C7A0-444A-BE8A-1A40D57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4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b="8930"/>
          <a:stretch/>
        </p:blipFill>
        <p:spPr>
          <a:xfrm>
            <a:off x="545690" y="169940"/>
            <a:ext cx="7905136" cy="6245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2302" y="2551159"/>
            <a:ext cx="2905432" cy="1323439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bn-BD" sz="8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8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237" y="2124653"/>
            <a:ext cx="8863780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5400" dirty="0"/>
              <a:t>পাঠ </a:t>
            </a:r>
            <a:r>
              <a:rPr lang="en-US" sz="5400" dirty="0" err="1"/>
              <a:t>শি</a:t>
            </a:r>
            <a:r>
              <a:rPr lang="bn-BD" sz="5400" dirty="0"/>
              <a:t>রোনামঃ সংখ্যা (১ থেকে ৫ পর্যন্ত)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993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7" y="2561287"/>
            <a:ext cx="3114675" cy="1466850"/>
          </a:xfrm>
        </p:spPr>
      </p:pic>
      <p:sp>
        <p:nvSpPr>
          <p:cNvPr id="7" name="TextBox 6"/>
          <p:cNvSpPr txBox="1"/>
          <p:nvPr/>
        </p:nvSpPr>
        <p:spPr>
          <a:xfrm>
            <a:off x="5056909" y="2561287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</a:rPr>
              <a:t>●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17672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00944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3635" y="2543025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১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6909" y="1910123"/>
            <a:ext cx="1136073" cy="23083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</a:rPr>
              <a:t>● ●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17672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00944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73635" y="2543025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২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CF1642-52AA-4548-9BFD-6E0E20C67D59}"/>
              </a:ext>
            </a:extLst>
          </p:cNvPr>
          <p:cNvGrpSpPr/>
          <p:nvPr/>
        </p:nvGrpSpPr>
        <p:grpSpPr>
          <a:xfrm>
            <a:off x="1219202" y="1368989"/>
            <a:ext cx="2331026" cy="3399853"/>
            <a:chOff x="1219202" y="1368989"/>
            <a:chExt cx="2331026" cy="33998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2" y="1368989"/>
              <a:ext cx="2331026" cy="15501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2" y="3218710"/>
              <a:ext cx="2331026" cy="1550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0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2271" y="2289085"/>
            <a:ext cx="1136073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●●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</a:rPr>
              <a:t>●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17672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00944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3635" y="2543025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৩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1F1A1E-B695-4F8B-8CAE-F60CB0F63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648"/>
            <a:ext cx="3906980" cy="27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2271" y="2289085"/>
            <a:ext cx="1136073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●●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</a:rPr>
              <a:t>● ●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17672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00944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3635" y="2543025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৪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" y="1788204"/>
            <a:ext cx="3864158" cy="257142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046154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7180" y="1928860"/>
            <a:ext cx="1136073" cy="23083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●●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</a:rPr>
              <a:t>● ● ●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02581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85853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58544" y="2543025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৫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8725"/>
          <a:stretch/>
        </p:blipFill>
        <p:spPr>
          <a:xfrm>
            <a:off x="197428" y="1348588"/>
            <a:ext cx="1319645" cy="1473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8725"/>
          <a:stretch/>
        </p:blipFill>
        <p:spPr>
          <a:xfrm>
            <a:off x="1645222" y="1348588"/>
            <a:ext cx="1319645" cy="1473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8725"/>
          <a:stretch/>
        </p:blipFill>
        <p:spPr>
          <a:xfrm>
            <a:off x="197428" y="3207146"/>
            <a:ext cx="1319645" cy="1473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8725"/>
          <a:stretch/>
        </p:blipFill>
        <p:spPr>
          <a:xfrm>
            <a:off x="1645222" y="3207146"/>
            <a:ext cx="1319645" cy="1473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8725"/>
          <a:stretch/>
        </p:blipFill>
        <p:spPr>
          <a:xfrm>
            <a:off x="3122476" y="2336970"/>
            <a:ext cx="1319645" cy="14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7" y="2561287"/>
            <a:ext cx="3114675" cy="1466850"/>
          </a:xfrm>
        </p:spPr>
      </p:pic>
      <p:sp>
        <p:nvSpPr>
          <p:cNvPr id="7" name="TextBox 6"/>
          <p:cNvSpPr txBox="1"/>
          <p:nvPr/>
        </p:nvSpPr>
        <p:spPr>
          <a:xfrm>
            <a:off x="5056909" y="2561287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</a:rPr>
              <a:t>●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17672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00944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3635" y="2543025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১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6909" y="1910123"/>
            <a:ext cx="1136073" cy="23083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</a:rPr>
              <a:t>● ●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17672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00944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73635" y="2543025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২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1368989"/>
            <a:ext cx="2331026" cy="1550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3218710"/>
            <a:ext cx="2331026" cy="15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2271" y="2289085"/>
            <a:ext cx="1136073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●●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</a:rPr>
              <a:t>●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17672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00944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3635" y="2543025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৩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2046471"/>
            <a:ext cx="3408216" cy="2054887"/>
          </a:xfrm>
        </p:spPr>
      </p:pic>
    </p:spTree>
    <p:extLst>
      <p:ext uri="{BB962C8B-B14F-4D97-AF65-F5344CB8AC3E}">
        <p14:creationId xmlns:p14="http://schemas.microsoft.com/office/powerpoint/2010/main" val="21551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2271" y="2289085"/>
            <a:ext cx="1136073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●●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</a:rPr>
              <a:t>● ●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17672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00944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3635" y="2543025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৪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" y="1788204"/>
            <a:ext cx="3864158" cy="25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2583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5000">
                <a:schemeClr val="accent6">
                  <a:lumMod val="97000"/>
                  <a:lumOff val="3000"/>
                </a:schemeClr>
              </a:gs>
              <a:gs pos="76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u="sng" dirty="0" err="1">
                <a:solidFill>
                  <a:schemeClr val="tx1"/>
                </a:solidFill>
              </a:rPr>
              <a:t>শিক্ষক</a:t>
            </a:r>
            <a:r>
              <a:rPr lang="en-US" sz="5400" b="1" u="sng" dirty="0">
                <a:solidFill>
                  <a:schemeClr val="tx1"/>
                </a:solidFill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</a:rPr>
              <a:t>পরিচিতি</a:t>
            </a:r>
            <a:endParaRPr lang="en-US" sz="5400" b="1" u="sng" dirty="0">
              <a:solidFill>
                <a:schemeClr val="tx1"/>
              </a:solidFill>
            </a:endParaRP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শাহিনুর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রাহমান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শাহিন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bn-IN" sz="4800" dirty="0">
              <a:solidFill>
                <a:schemeClr val="tx1"/>
              </a:solidFill>
            </a:endParaRPr>
          </a:p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সহকারী </a:t>
            </a:r>
            <a:r>
              <a:rPr lang="bn-IN" sz="4800" dirty="0">
                <a:solidFill>
                  <a:schemeClr val="tx1"/>
                </a:solidFill>
              </a:rPr>
              <a:t>শিক্ষক 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শিবপুর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bn-IN" sz="4800" dirty="0" smtClean="0">
                <a:solidFill>
                  <a:schemeClr val="tx1"/>
                </a:solidFill>
              </a:rPr>
              <a:t> </a:t>
            </a:r>
            <a:r>
              <a:rPr lang="bn-IN" sz="4800" dirty="0">
                <a:solidFill>
                  <a:schemeClr val="tx1"/>
                </a:solidFill>
              </a:rPr>
              <a:t>সরকারি </a:t>
            </a:r>
            <a:r>
              <a:rPr lang="bn-IN" sz="4800" dirty="0" smtClean="0">
                <a:solidFill>
                  <a:schemeClr val="tx1"/>
                </a:solidFill>
              </a:rPr>
              <a:t>প্রাথমিক </a:t>
            </a:r>
            <a:r>
              <a:rPr lang="bn-IN" sz="4800" dirty="0">
                <a:solidFill>
                  <a:schemeClr val="tx1"/>
                </a:solidFill>
              </a:rPr>
              <a:t>বিদ্যালয় 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বিরামপুর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দিনাজপুর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bn-IN" sz="4800" dirty="0" smtClean="0">
                <a:solidFill>
                  <a:schemeClr val="tx1"/>
                </a:solidFill>
              </a:rPr>
              <a:t>।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90" y="110615"/>
            <a:ext cx="1932306" cy="2642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1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7180" y="1928860"/>
            <a:ext cx="1136073" cy="23083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●●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</a:rPr>
              <a:t>● ● ●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02581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85853" y="30739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58544" y="2543025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৫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8725"/>
          <a:stretch/>
        </p:blipFill>
        <p:spPr>
          <a:xfrm>
            <a:off x="197428" y="1348588"/>
            <a:ext cx="1319645" cy="1473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8725"/>
          <a:stretch/>
        </p:blipFill>
        <p:spPr>
          <a:xfrm>
            <a:off x="1645222" y="1348588"/>
            <a:ext cx="1319645" cy="1473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8725"/>
          <a:stretch/>
        </p:blipFill>
        <p:spPr>
          <a:xfrm>
            <a:off x="197428" y="3207146"/>
            <a:ext cx="1319645" cy="1473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8725"/>
          <a:stretch/>
        </p:blipFill>
        <p:spPr>
          <a:xfrm>
            <a:off x="1645222" y="3207146"/>
            <a:ext cx="1319645" cy="1473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8725"/>
          <a:stretch/>
        </p:blipFill>
        <p:spPr>
          <a:xfrm>
            <a:off x="3122476" y="2336970"/>
            <a:ext cx="1319645" cy="14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6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97647"/>
            <a:ext cx="7975023" cy="102032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bn-BD" dirty="0"/>
              <a:t>সংখ্যা লেখা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758" y="3263472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১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2" y="3263471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২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6266" y="3263471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৩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6520" y="3263470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৪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6774" y="3263469"/>
            <a:ext cx="113607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৫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bn-B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দলীয়  কাজ</a:t>
            </a:r>
            <a:br>
              <a:rPr lang="bn-B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bn-B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bn-B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bn-B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প্রতিটি দলকে ছবি দেখে সমান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সংখ্যক দাগ টেনে সংখ্যা লিখতে বলব।</a:t>
            </a:r>
            <a:r>
              <a:rPr lang="bn-B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46" y="1491175"/>
            <a:ext cx="8862646" cy="3615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26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bn-BD" sz="6000" b="1" dirty="0"/>
              <a:t>মূল্যায়ণ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32752"/>
            <a:ext cx="7886700" cy="834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/>
              <a:t>ছবি দেখে সংখ্যা বলা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16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0"/>
            <a:ext cx="9029700" cy="3739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57" y="0"/>
            <a:ext cx="4201886" cy="37392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5321" y="4653644"/>
            <a:ext cx="5747657" cy="1191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কয়টি পাখি?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83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3286"/>
            <a:ext cx="9144000" cy="3265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65" y="738868"/>
            <a:ext cx="2162175" cy="211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30" y="738868"/>
            <a:ext cx="2162175" cy="2114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3408" y="4098471"/>
            <a:ext cx="5687106" cy="1518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/>
              <a:t>কয়টি আপেল?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348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3AFD23-9EA6-4FB4-BA5E-63B2FCDDCC01}"/>
              </a:ext>
            </a:extLst>
          </p:cNvPr>
          <p:cNvGrpSpPr/>
          <p:nvPr/>
        </p:nvGrpSpPr>
        <p:grpSpPr>
          <a:xfrm>
            <a:off x="0" y="0"/>
            <a:ext cx="9144000" cy="3869871"/>
            <a:chOff x="0" y="0"/>
            <a:chExt cx="9144000" cy="3869871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38698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71" y="762000"/>
              <a:ext cx="2133600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771" y="762000"/>
              <a:ext cx="2133600" cy="2133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762000"/>
              <a:ext cx="2133600" cy="21336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273629" y="4620986"/>
            <a:ext cx="7021285" cy="143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কয়টি কমলা?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09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6151674-5E72-4B43-B462-10A322F660F0}"/>
              </a:ext>
            </a:extLst>
          </p:cNvPr>
          <p:cNvGrpSpPr/>
          <p:nvPr/>
        </p:nvGrpSpPr>
        <p:grpSpPr>
          <a:xfrm>
            <a:off x="0" y="-16329"/>
            <a:ext cx="9144000" cy="3429000"/>
            <a:chOff x="0" y="-16329"/>
            <a:chExt cx="9144000" cy="3429000"/>
          </a:xfrm>
        </p:grpSpPr>
        <p:sp>
          <p:nvSpPr>
            <p:cNvPr id="2" name="Rectangle 1"/>
            <p:cNvSpPr/>
            <p:nvPr/>
          </p:nvSpPr>
          <p:spPr>
            <a:xfrm>
              <a:off x="0" y="-16329"/>
              <a:ext cx="9144000" cy="3429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40" y="646339"/>
              <a:ext cx="1430111" cy="185193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151" y="646339"/>
              <a:ext cx="1430111" cy="185193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262" y="646339"/>
              <a:ext cx="1430111" cy="18519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73" y="646339"/>
              <a:ext cx="1430111" cy="185193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675040" y="3935186"/>
            <a:ext cx="6090557" cy="124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কয়টি বল?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247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457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440873"/>
            <a:ext cx="2828925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450399"/>
            <a:ext cx="2828925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7" y="459925"/>
            <a:ext cx="2828925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44" y="2033587"/>
            <a:ext cx="2828925" cy="16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69" y="2033587"/>
            <a:ext cx="2828925" cy="1619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9105" y="5078186"/>
            <a:ext cx="7331528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কয়টি মোরগ?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21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5691" y="398206"/>
            <a:ext cx="3554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1764"/>
            <a:ext cx="8908025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tx2">
                  <a:lumMod val="40000"/>
                  <a:lumOff val="60000"/>
                </a:schemeClr>
              </a:gs>
              <a:gs pos="54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u="sng" dirty="0">
                <a:solidFill>
                  <a:schemeClr val="tx1"/>
                </a:solidFill>
              </a:rPr>
              <a:t>পাঠ পরিচিতি</a:t>
            </a:r>
          </a:p>
          <a:p>
            <a:pPr algn="ctr"/>
            <a:endParaRPr lang="bn-IN" sz="4800" dirty="0">
              <a:solidFill>
                <a:schemeClr val="tx1"/>
              </a:solidFill>
            </a:endParaRPr>
          </a:p>
          <a:p>
            <a:pPr algn="ctr"/>
            <a:r>
              <a:rPr lang="bn-IN" sz="4800" dirty="0">
                <a:solidFill>
                  <a:schemeClr val="tx1"/>
                </a:solidFill>
              </a:rPr>
              <a:t>বিষয়-প্রাথমিক গনিত  </a:t>
            </a:r>
          </a:p>
          <a:p>
            <a:pPr algn="ctr"/>
            <a:r>
              <a:rPr lang="bn-IN" sz="4800" dirty="0">
                <a:solidFill>
                  <a:schemeClr val="tx1"/>
                </a:solidFill>
              </a:rPr>
              <a:t>শ্রেনি-১ম</a:t>
            </a:r>
          </a:p>
          <a:p>
            <a:pPr algn="ctr"/>
            <a:r>
              <a:rPr lang="bn-IN" sz="4800" dirty="0">
                <a:solidFill>
                  <a:schemeClr val="tx1"/>
                </a:solidFill>
              </a:rPr>
              <a:t>অধ্যায়- ৩</a:t>
            </a:r>
          </a:p>
          <a:p>
            <a:pPr algn="ctr"/>
            <a:r>
              <a:rPr lang="bn-IN" sz="4800" dirty="0">
                <a:solidFill>
                  <a:schemeClr val="tx1"/>
                </a:solidFill>
              </a:rPr>
              <a:t>পাঠের শিরোনাম –সংখ্যা গণনা (১-৫)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তারিখ-৩০/০৪/২০২০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84A5621-1D2F-44DB-BF58-CBCC5EA7CFEA}"/>
              </a:ext>
            </a:extLst>
          </p:cNvPr>
          <p:cNvSpPr/>
          <p:nvPr/>
        </p:nvSpPr>
        <p:spPr>
          <a:xfrm>
            <a:off x="295421" y="168814"/>
            <a:ext cx="8553157" cy="164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/>
              <a:t>আবেগ সৃষ্টি</a:t>
            </a:r>
            <a:endParaRPr lang="en-US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5AC6E2-F8AC-4352-BA7B-E42794F932EF}"/>
              </a:ext>
            </a:extLst>
          </p:cNvPr>
          <p:cNvSpPr/>
          <p:nvPr/>
        </p:nvSpPr>
        <p:spPr>
          <a:xfrm>
            <a:off x="295420" y="2416127"/>
            <a:ext cx="8553157" cy="141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ছড়া</a:t>
            </a:r>
            <a:r>
              <a:rPr lang="en-US" sz="4400" dirty="0"/>
              <a:t> </a:t>
            </a:r>
            <a:r>
              <a:rPr lang="en-US" sz="4400" dirty="0" err="1"/>
              <a:t>গানের</a:t>
            </a:r>
            <a:r>
              <a:rPr lang="en-US" sz="4400" dirty="0"/>
              <a:t> </a:t>
            </a:r>
            <a:r>
              <a:rPr lang="en-US" sz="4400" dirty="0" err="1"/>
              <a:t>মাধ্যমে</a:t>
            </a:r>
            <a:endParaRPr lang="en-US" sz="4400" dirty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549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027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শিখনফল –</a:t>
            </a:r>
          </a:p>
          <a:p>
            <a:pPr algn="ctr"/>
            <a:endParaRPr lang="bn-IN" sz="4400" dirty="0">
              <a:solidFill>
                <a:schemeClr val="tx1"/>
              </a:solidFill>
            </a:endParaRPr>
          </a:p>
          <a:p>
            <a:pPr algn="ctr"/>
            <a:r>
              <a:rPr lang="bn-IN" sz="4400" dirty="0">
                <a:solidFill>
                  <a:schemeClr val="tx1"/>
                </a:solidFill>
              </a:rPr>
              <a:t>৪.</a:t>
            </a:r>
            <a:r>
              <a:rPr lang="en-US" sz="4400" dirty="0">
                <a:solidFill>
                  <a:schemeClr val="tx1"/>
                </a:solidFill>
              </a:rPr>
              <a:t>১.১। ১থেকে ৯ </a:t>
            </a:r>
            <a:r>
              <a:rPr lang="en-US" sz="4400" dirty="0" err="1">
                <a:solidFill>
                  <a:schemeClr val="tx1"/>
                </a:solidFill>
              </a:rPr>
              <a:t>পর্যন্ত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সংখ্যা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প্রতীকগুলো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নাম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4400" dirty="0">
              <a:solidFill>
                <a:schemeClr val="tx1"/>
              </a:solidFill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</a:rPr>
              <a:t>অনুযায়ী</a:t>
            </a:r>
            <a:r>
              <a:rPr lang="en-US" sz="4400" dirty="0">
                <a:solidFill>
                  <a:schemeClr val="tx1"/>
                </a:solidFill>
              </a:rPr>
              <a:t>  </a:t>
            </a:r>
            <a:r>
              <a:rPr lang="en-US" sz="4400" dirty="0" err="1">
                <a:solidFill>
                  <a:schemeClr val="tx1"/>
                </a:solidFill>
              </a:rPr>
              <a:t>শনাক্ত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করতে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পারবে</a:t>
            </a:r>
            <a:r>
              <a:rPr lang="en-US" sz="4400" dirty="0">
                <a:solidFill>
                  <a:schemeClr val="tx1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354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1477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/>
              <a:t>পূর্বজ্ঞান যাচাই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28234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75" y="1330027"/>
            <a:ext cx="7094410" cy="4421516"/>
          </a:xfrm>
        </p:spPr>
      </p:pic>
    </p:spTree>
    <p:extLst>
      <p:ext uri="{BB962C8B-B14F-4D97-AF65-F5344CB8AC3E}">
        <p14:creationId xmlns:p14="http://schemas.microsoft.com/office/powerpoint/2010/main" val="30183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10" y="527767"/>
            <a:ext cx="5810864" cy="6164730"/>
          </a:xfrm>
        </p:spPr>
      </p:pic>
    </p:spTree>
    <p:extLst>
      <p:ext uri="{BB962C8B-B14F-4D97-AF65-F5344CB8AC3E}">
        <p14:creationId xmlns:p14="http://schemas.microsoft.com/office/powerpoint/2010/main" val="7923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01" y="1397937"/>
            <a:ext cx="6476981" cy="4310136"/>
          </a:xfrm>
        </p:spPr>
      </p:pic>
    </p:spTree>
    <p:extLst>
      <p:ext uri="{BB962C8B-B14F-4D97-AF65-F5344CB8AC3E}">
        <p14:creationId xmlns:p14="http://schemas.microsoft.com/office/powerpoint/2010/main" val="14225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</TotalTime>
  <Words>129</Words>
  <Application>Microsoft Office PowerPoint</Application>
  <PresentationFormat>On-screen Show (4:3)</PresentationFormat>
  <Paragraphs>66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পূর্বজ্ঞান যাচাই</vt:lpstr>
      <vt:lpstr>PowerPoint Presentation</vt:lpstr>
      <vt:lpstr>PowerPoint Presentation</vt:lpstr>
      <vt:lpstr>PowerPoint Presentation</vt:lpstr>
      <vt:lpstr>পাঠ শিরোনামঃ সংখ্যা (১ থেকে ৫ পর্যন্ত)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সংখ্যা লেখা </vt:lpstr>
      <vt:lpstr>দলীয়  কাজ  প্রতিটি দলকে ছবি দেখে সমান সংখ্যক দাগ টেনে সংখ্যা লিখতে বলব।  </vt:lpstr>
      <vt:lpstr>মূল্যায়ণ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86</cp:revision>
  <dcterms:created xsi:type="dcterms:W3CDTF">2018-02-22T08:45:15Z</dcterms:created>
  <dcterms:modified xsi:type="dcterms:W3CDTF">2020-04-30T14:28:58Z</dcterms:modified>
</cp:coreProperties>
</file>