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59" r:id="rId6"/>
    <p:sldId id="260" r:id="rId7"/>
    <p:sldId id="261" r:id="rId8"/>
    <p:sldId id="276" r:id="rId9"/>
    <p:sldId id="277" r:id="rId10"/>
    <p:sldId id="278" r:id="rId11"/>
    <p:sldId id="262" r:id="rId12"/>
    <p:sldId id="263" r:id="rId13"/>
    <p:sldId id="275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60"/>
  </p:normalViewPr>
  <p:slideViewPr>
    <p:cSldViewPr snapToGrid="0">
      <p:cViewPr>
        <p:scale>
          <a:sx n="55" d="100"/>
          <a:sy n="55" d="100"/>
        </p:scale>
        <p:origin x="125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9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1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8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0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5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E252-03AD-466C-8F83-74D3F1D6F7A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D019-AD09-4640-9A44-343DEE9A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12" y="324962"/>
            <a:ext cx="4271749" cy="201986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3065"/>
              </a:avLst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anose="02000000000000000000" pitchFamily="2" charset="0"/>
              </a:rPr>
              <a:t>আজকে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ea typeface="SimSun" panose="02010600030101010101" pitchFamily="2" charset="-122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1743" y="605107"/>
            <a:ext cx="5186149" cy="177937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1842"/>
              </a:avLst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887" y="4203510"/>
            <a:ext cx="242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1940" y="4203510"/>
            <a:ext cx="4476466" cy="236190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3354"/>
              </a:avLst>
            </a:prstTxWarp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3" t="2294"/>
          <a:stretch/>
        </p:blipFill>
        <p:spPr>
          <a:xfrm>
            <a:off x="6121018" y="0"/>
            <a:ext cx="614604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0"/>
          <a:stretch/>
        </p:blipFill>
        <p:spPr>
          <a:xfrm>
            <a:off x="-75061" y="-30639"/>
            <a:ext cx="6196079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0262">
            <a:off x="1263427" y="1140008"/>
            <a:ext cx="10754436" cy="848890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স্বাগতম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1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11791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খাদ্য রোগ প্রতিরোধ করে, দেহকে সুস্থ, সবল এবং কর্মক্ষম রাখে।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37" y="882793"/>
            <a:ext cx="8379725" cy="40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4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586854"/>
            <a:ext cx="10563367" cy="55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3" r="52655"/>
          <a:stretch/>
        </p:blipFill>
        <p:spPr>
          <a:xfrm>
            <a:off x="984740" y="540386"/>
            <a:ext cx="9823938" cy="4275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15265" r="17179" b="16359"/>
          <a:stretch/>
        </p:blipFill>
        <p:spPr>
          <a:xfrm>
            <a:off x="984740" y="4337538"/>
            <a:ext cx="3188675" cy="2051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71" y="4337537"/>
            <a:ext cx="3098921" cy="2051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11" y="4525106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7" t="53218"/>
          <a:stretch/>
        </p:blipFill>
        <p:spPr>
          <a:xfrm>
            <a:off x="600501" y="587067"/>
            <a:ext cx="10495129" cy="3930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3982267"/>
            <a:ext cx="3098042" cy="2503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5" y="4275588"/>
            <a:ext cx="3548417" cy="2002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13" y="4275588"/>
            <a:ext cx="3232317" cy="20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28" y="95534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7132" y="563854"/>
            <a:ext cx="436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8" y="4406710"/>
            <a:ext cx="10713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খাদ্যও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২।খাদ্যের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0" y="1579517"/>
            <a:ext cx="7315202" cy="28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8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50304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919" y="1270067"/>
            <a:ext cx="488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5" y="2462326"/>
            <a:ext cx="9580728" cy="2751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2006" y="5390041"/>
            <a:ext cx="8980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পুষ্টিগত খাদ্যের প্রয়োজনীতা ব্যাখ্যা কর।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23598" y="5722051"/>
            <a:ext cx="978408" cy="259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0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17" y="21427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494" y="1531624"/>
            <a:ext cx="6264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2507" y="2175722"/>
            <a:ext cx="5349923" cy="185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4201" y="2547287"/>
            <a:ext cx="5349923" cy="185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3265" y="3111311"/>
            <a:ext cx="8871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শর্করা আমাদের দেহে কি কি কাজে ?</a:t>
            </a: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 কোন ফলে সেলুলোজ থাকে?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2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4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6663" y="5404513"/>
            <a:ext cx="858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খাদ্যের উৎসগুলো বিশ্লেষন কর।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82388" y="5500047"/>
            <a:ext cx="600501" cy="5459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3" y="698100"/>
            <a:ext cx="9828659" cy="4252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925247">
            <a:off x="4778978" y="2316429"/>
            <a:ext cx="5898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0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35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5643" y="434575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161365"/>
            <a:ext cx="11421035" cy="6257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3"/>
          <a:stretch/>
        </p:blipFill>
        <p:spPr>
          <a:xfrm>
            <a:off x="6140823" y="-133909"/>
            <a:ext cx="6146043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0"/>
          <a:stretch/>
        </p:blipFill>
        <p:spPr>
          <a:xfrm>
            <a:off x="94866" y="-138672"/>
            <a:ext cx="6045957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5874" y="1084729"/>
            <a:ext cx="8509000" cy="59346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9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427" y="120771"/>
            <a:ext cx="11971145" cy="6573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542" y="184854"/>
            <a:ext cx="11662913" cy="6262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6633" y="2958204"/>
            <a:ext cx="67556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হাসানুজ্জামান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ফুয়াদ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(বিজ্ঞান)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কল্যানপুর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০১৭১০০৩৫৩৫৫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Gmail no- fuadhasan571978@gmail.com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1826" y="481400"/>
            <a:ext cx="410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9" y="322698"/>
            <a:ext cx="2617501" cy="2605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16" y="313776"/>
            <a:ext cx="2905834" cy="3952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2795" y="4382372"/>
            <a:ext cx="4246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pPr>
              <a:buNone/>
            </a:pP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pPr>
              <a:buNone/>
            </a:pP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70" y="330765"/>
            <a:ext cx="1467751" cy="59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6" y="1433015"/>
            <a:ext cx="3147586" cy="3725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50" y="1322892"/>
            <a:ext cx="3147586" cy="3835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4525" y="553451"/>
            <a:ext cx="10299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990" y="5554639"/>
            <a:ext cx="938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খাদ্য।তাহলে এগুলো কি খাদ্য? পষ্টিকর খাদ্য।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1322892"/>
            <a:ext cx="4058183" cy="38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7415" y="214442"/>
            <a:ext cx="715142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শিরোনামঃ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494" y="4790364"/>
            <a:ext cx="5540992" cy="141936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739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05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endParaRPr lang="en-US" sz="10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56" y="1230105"/>
            <a:ext cx="7356143" cy="34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90"/>
            <a:ext cx="12192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70997" y="368489"/>
            <a:ext cx="514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9618" y="1570392"/>
            <a:ext cx="7629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রাঃ-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0311" y="2441384"/>
            <a:ext cx="7165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খাদ্য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ও পুষ্টি কি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endParaRPr lang="bn-IN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6344" y="4064841"/>
            <a:ext cx="9390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খাদ্য উপাদান সমুহের নাম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0311" y="3275402"/>
            <a:ext cx="760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২।খাদ্যের কাজগুলো বলতে  পারবে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2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923" y="4964277"/>
            <a:ext cx="10399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জীবদেহে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বৃদ্ধি, শক্তি উৎপাদন, রোগ প্রতিরোধ এবং ক্ষয়পূরন করে, ও পুষ্টিসাধন করে তাই খাদ্য।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855180">
            <a:off x="-468010" y="-362326"/>
            <a:ext cx="655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কি?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96" y="663457"/>
            <a:ext cx="9266968" cy="41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3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842" y="5254388"/>
            <a:ext cx="10658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 হলো –খাদ্যবস্তুকে পরিপাক ও শোষন করা এবং আত্তীকরন দ্বারা দেহের শক্তির চাহিদা পূরন , রোগ প্রতিরোধ,বৃদ্ধিও ক্ষয়পূরন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266" y="163773"/>
            <a:ext cx="3043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কি?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65" y="1132764"/>
            <a:ext cx="8114020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299210"/>
            <a:ext cx="26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173" y="4967785"/>
            <a:ext cx="9826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খাদ্য দেহের গঠন, বৃদ্ধিসাধন,ক্ষয়পূরণ ও রক্ষণাবেক্ষন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00" y="1760561"/>
            <a:ext cx="7178722" cy="27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09182"/>
            <a:ext cx="12192000" cy="7226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568287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খাদ্য দেহে তাপ উৎপাদন করে, কর্মশক্তি প্রদান করে।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91" y="1028609"/>
            <a:ext cx="7178723" cy="42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243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57</cp:revision>
  <dcterms:created xsi:type="dcterms:W3CDTF">2020-04-21T06:22:53Z</dcterms:created>
  <dcterms:modified xsi:type="dcterms:W3CDTF">2020-04-30T07:41:45Z</dcterms:modified>
</cp:coreProperties>
</file>