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74" r:id="rId10"/>
    <p:sldId id="273" r:id="rId11"/>
    <p:sldId id="267" r:id="rId12"/>
    <p:sldId id="265" r:id="rId13"/>
    <p:sldId id="268" r:id="rId14"/>
    <p:sldId id="276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0F382-6757-4673-8CF7-988C7E7F302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7E4F-11B3-4CEC-BFD8-6AEC6761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D156-D2BD-4BDB-A044-45A41C269C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2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AAD5-2F9E-4917-A3ED-C64498B0158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572F-A92B-4F8A-A52D-915A87F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69619"/>
            <a:ext cx="9078685" cy="6809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007766" y="2292824"/>
            <a:ext cx="3575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17" y="1960674"/>
            <a:ext cx="2105025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5" y="1960674"/>
            <a:ext cx="2466975" cy="184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79" y="1861131"/>
            <a:ext cx="2609850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09103" y="4675031"/>
            <a:ext cx="234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নদী-চিত্র-১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4703" y="4675030"/>
            <a:ext cx="234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নদী-চিত্র-২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6479" y="4531217"/>
            <a:ext cx="234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নদী-চিত্র-৩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4" y="864975"/>
            <a:ext cx="9744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কবিতার প্রথম আট লাইন নিজে আবৃত্তি করব।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914" y="2947918"/>
            <a:ext cx="971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ছয় লাইন ৩জন শিক্ষার্থীকে আবৃত্তি করতে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দিব।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696034" y="952028"/>
            <a:ext cx="1050880" cy="6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0499" y="2991444"/>
            <a:ext cx="1050880" cy="6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9050" y="4749421"/>
            <a:ext cx="898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ভুল শব্দ উচ্চারণ শুদ্ধ করে, ফ্ল্যাশ কার্ডে লিখে দেখাব, উচ্চারণ করে শুনাবো এবং উচ্চারণ করতে দিব।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0499" y="4749421"/>
            <a:ext cx="1050880" cy="6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0183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1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2525032"/>
            <a:ext cx="8488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 কবিতা বিষয়ে সংক্ষিপ্ত বক্তব্য বলবো এবং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চতুর্দশপদী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বৈশিষ্ট্য চিহ্নিত করে শুনাবো।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548" y="2525032"/>
            <a:ext cx="8546335" cy="195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5172" y="1468192"/>
            <a:ext cx="5628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ষষ্টক স্তবক বৈশিষ্ট্য নিয়ে জোড়ায় আলোচনা করবে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48" y="655092"/>
            <a:ext cx="2386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648" y="2936543"/>
            <a:ext cx="25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4806" y="2243624"/>
            <a:ext cx="661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 ও ষষ্টক স্তবক বৈশিষ্ট্য নিয়ে জোড়ায় আলোচনা করবে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779" y="3998794"/>
            <a:ext cx="4353636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44806" y="3534769"/>
            <a:ext cx="64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 থেকে নতুন শব্দের অর্থ আলোচনা করবে।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5" y="474941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সতত, বিরলে, নিশা, ভ্রান্তি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90987" y="6516710"/>
            <a:ext cx="450760" cy="2382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9073" y="552722"/>
            <a:ext cx="15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8040" y="1678665"/>
            <a:ext cx="5977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ছোটকালে ছিলাম বাঙালিদের বালুচরে ,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সাঁতরায়ে নদী পাড়ি দিতাম বারবার এপার হতে ওপারে,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ডিবি লটারি সুযোগ করে দিলে ছুটে চলে যায় আমেরিকায়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 আজ মন শুধু ছটফটায় আর শয়নে স্বপনে বাড়ি দিয়ে যায়,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মধুময় স্মৃতিগুলো আমাকে কাঁদায়, তবু দেশে নাহি ফিরা হয়।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857" y="3930551"/>
            <a:ext cx="6482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সনেটের ষষ্টকে কী থাকে?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‘স্নেহের তৃষ্ণা’ বলতে কী বোঝানো হয়েছে?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উদ্দীপক প্রতিফলিত অনুভূতি ‘কপোতাক্ষ নদ’ কবিতার আলোকে তুলে ধর।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উদ্দীপক প্রতিফলিত অনুভূতি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অন্তরালে যে ভাবটি প্রকাশ পেয়েছে তাই‘কপোতাক্ষ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কবিতার মূলভাব – কথাটির সত্যতা বিচার কর।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178862" y="6297769"/>
            <a:ext cx="746975" cy="321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1060" y="1255591"/>
            <a:ext cx="210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078" y="3616657"/>
            <a:ext cx="7601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 কবিতাকে চতুর্দশপদী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হয় কেন?  বর্ণনা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1719775" y="6542468"/>
            <a:ext cx="472225" cy="31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8734" y="805216"/>
            <a:ext cx="5854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2251766"/>
            <a:ext cx="9209315" cy="4510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77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730" y="724113"/>
            <a:ext cx="3248166" cy="111798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048" y="2497539"/>
            <a:ext cx="9799092" cy="3985143"/>
          </a:xfrm>
        </p:spPr>
        <p:txBody>
          <a:bodyPr>
            <a:normAutofit fontScale="77500" lnSpcReduction="20000"/>
          </a:bodyPr>
          <a:lstStyle/>
          <a:p>
            <a:r>
              <a:rPr lang="bn-I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শওকত আলী আহমেদ </a:t>
            </a:r>
          </a:p>
          <a:p>
            <a:r>
              <a:rPr lang="bn-I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(সহকারী শিক্ষক)</a:t>
            </a:r>
          </a:p>
          <a:p>
            <a:r>
              <a:rPr lang="bn-I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এস.সি.বালিকা উচ্চ বিদ্যালয়, সুনামগঞ্জ। </a:t>
            </a:r>
          </a:p>
          <a:p>
            <a:r>
              <a:rPr lang="bn-I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 ০১৭১৭১৩৩৬১২</a:t>
            </a:r>
          </a:p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E-mail: mdshaowkat7@gmail.com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7293" y="436728"/>
            <a:ext cx="383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652" y="2169995"/>
            <a:ext cx="7710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 নামঃ বাংলা ১ম পত্র 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নবম, 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‘কপোতাক্ষ নদ’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সংখ্যাঃ ৫০ জন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2373" y="351638"/>
            <a:ext cx="227917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358411" y="1601170"/>
            <a:ext cx="418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-এই পাঠ শেষে শিক্ষার্থীরা-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8299" y="2333767"/>
            <a:ext cx="731519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</a:t>
            </a:r>
          </a:p>
          <a:p>
            <a:r>
              <a:rPr lang="bn-BD" dirty="0" smtClean="0"/>
              <a:t>                 </a:t>
            </a:r>
            <a:r>
              <a:rPr lang="en-US" dirty="0" smtClean="0"/>
              <a:t>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মহাকবি মাইকেল মধুসূদন দত্তের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00178" y="4073435"/>
            <a:ext cx="782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8299" y="3349430"/>
            <a:ext cx="7315198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	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কবিতাটি শিক্ষার্থীরা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আবৃত্তি করতে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298" y="4100029"/>
            <a:ext cx="7315199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চতুদর্শপদী কবিতার বৈশিষ্ঠ্য বর্ণনা করতে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8298" y="4850628"/>
            <a:ext cx="7315199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মূলভাব লিখতে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65878"/>
              </p:ext>
            </p:extLst>
          </p:nvPr>
        </p:nvGraphicFramePr>
        <p:xfrm>
          <a:off x="631065" y="1081820"/>
          <a:ext cx="10517746" cy="5548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6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র্যক্রম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34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2" action="ppaction://hlinksldjump"/>
                        </a:rPr>
                        <a:t>প্রস্তুতি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 ও শ্রেণি বিন্যাস পূর্বজ্ঞান যাচাই এবং পাঠ ঘোষনা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 মিনিট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চক 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3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3" action="ppaction://hlinksldjump"/>
                        </a:rPr>
                        <a:t>শিখনফল-১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 লেকচার, নিরব পাঠ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 মিনিট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9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4" action="ppaction://hlinksldjump"/>
                        </a:rPr>
                        <a:t>কবি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4" action="ppaction://hlinksldjump"/>
                        </a:rPr>
                        <a:t> পরিচিতি 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ব্রেইন স্টর্মিং)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 মিনিট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1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ক্লিপ ও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5" action="ppaction://hlinksldjump"/>
                        </a:rPr>
                        <a:t>জোড়ায় কাজ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 মিনিট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কর্মপত্র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3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শিখনফল-৪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6" action="ppaction://hlinksldjump"/>
                        </a:rPr>
                        <a:t>দলীয় কাজ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6" action="ppaction://hlinksldjump"/>
                        </a:rPr>
                        <a:t> 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কর্মপত্রের মাধ্যমে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 মিনিট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কর্মপত্র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3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7" action="ppaction://hlinksldjump"/>
                        </a:rPr>
                        <a:t>মূল্যায়ণ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কাজ, সৃজনশীল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মিনিট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ফ্ল্যাশ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কার্ড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3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8" action="ppaction://hlinksldjump"/>
                        </a:rPr>
                        <a:t>বাড়ীর কাজ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বাড়ীড় কাজ প্রদান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সমাপ্তি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 মিনিট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ডাস্টার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81191" y="74769"/>
            <a:ext cx="278414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hlinkClick r:id="rId9" action="ppaction://hlinksldjump"/>
          </p:cNvPr>
          <p:cNvSpPr/>
          <p:nvPr/>
        </p:nvSpPr>
        <p:spPr>
          <a:xfrm>
            <a:off x="11148811" y="6355724"/>
            <a:ext cx="1043189" cy="50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384816"/>
            <a:ext cx="2760970" cy="21631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46" y="384816"/>
            <a:ext cx="2702496" cy="2390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53" y="586855"/>
            <a:ext cx="3050574" cy="1961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4" y="3469446"/>
            <a:ext cx="2361063" cy="2680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5" y="3469446"/>
            <a:ext cx="2937895" cy="29378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6" y="3147798"/>
            <a:ext cx="2702259" cy="3377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00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110" y="1446663"/>
            <a:ext cx="701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‘কপোতাক্ষ নদ’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371" y="611871"/>
            <a:ext cx="2770496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জন্মসালঃ ১৮২৪ খ্রিষ্টাব্দ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371" y="4960960"/>
            <a:ext cx="2770496" cy="132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নামঃ যশোর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6621" y="4990530"/>
            <a:ext cx="2770496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মৃত্যুসালঃ ১৮৭৩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999090" y="467434"/>
            <a:ext cx="2770496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 গ্রহণঃ১৮৪২খ্রিষ্টাব্দ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70" y="2719315"/>
            <a:ext cx="2340926" cy="177079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401406" y="1883389"/>
            <a:ext cx="1343164" cy="835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88406" y="1763971"/>
            <a:ext cx="1128215" cy="100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02054" y="4353636"/>
            <a:ext cx="1114567" cy="63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57867" y="4339988"/>
            <a:ext cx="1397023" cy="62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29785" y="611871"/>
            <a:ext cx="2770496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 মেঘনাদবধ,বীরাঙ্গণা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ব্রজাঙ্গণা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785" y="5175914"/>
            <a:ext cx="2770496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নাটকঃ শর্মিষ্ঠা,পদ্দাবতী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>
            <a:endCxn id="21" idx="0"/>
          </p:cNvCxnSpPr>
          <p:nvPr/>
        </p:nvCxnSpPr>
        <p:spPr>
          <a:xfrm>
            <a:off x="6915033" y="1883389"/>
            <a:ext cx="0" cy="835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5033" y="4353636"/>
            <a:ext cx="0" cy="82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87371" y="2801202"/>
            <a:ext cx="2770496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অবস্থানরত কবিঃফ্রান্স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38701" y="2939954"/>
            <a:ext cx="2748416" cy="1329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 টানে লিখাঃ কপোতাক্ষ নদ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57867" y="3452884"/>
            <a:ext cx="1397023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9" idx="1"/>
          </p:cNvCxnSpPr>
          <p:nvPr/>
        </p:nvCxnSpPr>
        <p:spPr>
          <a:xfrm>
            <a:off x="7888406" y="3604712"/>
            <a:ext cx="11502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08" y="2062090"/>
            <a:ext cx="3136438" cy="17865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4" y="1903536"/>
            <a:ext cx="2809637" cy="1945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16107" y="4639235"/>
            <a:ext cx="248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3635" y="4618314"/>
            <a:ext cx="2366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73" y="2315415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453282" y="4464426"/>
            <a:ext cx="211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নদ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409</Words>
  <Application>Microsoft Office PowerPoint</Application>
  <PresentationFormat>Widescreen</PresentationFormat>
  <Paragraphs>101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138</cp:revision>
  <dcterms:created xsi:type="dcterms:W3CDTF">2013-11-23T03:13:49Z</dcterms:created>
  <dcterms:modified xsi:type="dcterms:W3CDTF">2020-04-29T19:43:23Z</dcterms:modified>
</cp:coreProperties>
</file>