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sldIdLst>
    <p:sldId id="256" r:id="rId2"/>
    <p:sldId id="257" r:id="rId3"/>
    <p:sldId id="267" r:id="rId4"/>
    <p:sldId id="262" r:id="rId5"/>
    <p:sldId id="259" r:id="rId6"/>
    <p:sldId id="268" r:id="rId7"/>
    <p:sldId id="260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9"/>
    <p:penClr>
      <a:srgbClr val="FF0000"/>
    </p:penClr>
  </p:showPr>
  <p:clrMru>
    <a:srgbClr val="675F59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947" autoAdjust="0"/>
  </p:normalViewPr>
  <p:slideViewPr>
    <p:cSldViewPr>
      <p:cViewPr varScale="1">
        <p:scale>
          <a:sx n="65" d="100"/>
          <a:sy n="65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E0944-D94C-471F-919E-400F822C62A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99BDE8-41F1-4AEC-A8A8-E5AD83867F7C}">
      <dgm:prSet custT="1"/>
      <dgm:spPr/>
      <dgm:t>
        <a:bodyPr/>
        <a:lstStyle/>
        <a:p>
          <a:pPr rtl="0"/>
          <a:endParaRPr lang="bn-BD" sz="1900" b="1" u="sng" dirty="0" smtClean="0">
            <a:latin typeface="NikoshBAN" pitchFamily="2" charset="0"/>
            <a:cs typeface="NikoshBAN" pitchFamily="2" charset="0"/>
          </a:endParaRPr>
        </a:p>
        <a:p>
          <a:pPr rtl="0"/>
          <a:endParaRPr lang="bn-BD" sz="1900" b="1" u="sng" dirty="0" smtClean="0">
            <a:latin typeface="NikoshBAN" pitchFamily="2" charset="0"/>
            <a:cs typeface="NikoshBAN" pitchFamily="2" charset="0"/>
          </a:endParaRPr>
        </a:p>
        <a:p>
          <a:pPr rtl="0"/>
          <a:r>
            <a:rPr lang="bn-BD" sz="36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পাঠ পরিচিতি</a:t>
          </a:r>
          <a:r>
            <a:rPr lang="bn-BD" sz="19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/>
          </a:r>
          <a:br>
            <a:rPr lang="bn-BD" sz="19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</a:br>
          <a: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বিষয়- কম্পিউটার শিক্ষা</a:t>
          </a:r>
          <a:b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</a:br>
          <a: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শ্রেণী- ৯ম </a:t>
          </a:r>
          <a:b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</a:br>
          <a: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পাঠ- ১ম অধ্যায়,কম্পিউটারের প্রকারভেদ ও তার বৈশিষ্ট্য </a:t>
          </a:r>
          <a:b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</a:br>
          <a: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সময়- ৪০ মিনিট </a:t>
          </a:r>
          <a:b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</a:br>
          <a: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/>
          </a:r>
          <a:b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</a:br>
          <a:endParaRPr lang="en-US" sz="1900" b="1" u="sng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1C7EE9FC-FF09-4F5A-8B58-89B835E2144D}" type="sibTrans" cxnId="{883E4EC0-4B0A-4D0B-B608-8ABCF1BF00A7}">
      <dgm:prSet/>
      <dgm:spPr/>
      <dgm:t>
        <a:bodyPr/>
        <a:lstStyle/>
        <a:p>
          <a:endParaRPr lang="en-US"/>
        </a:p>
      </dgm:t>
    </dgm:pt>
    <dgm:pt modelId="{04C20290-B324-4512-86B4-CB3B82680C0C}" type="parTrans" cxnId="{883E4EC0-4B0A-4D0B-B608-8ABCF1BF00A7}">
      <dgm:prSet/>
      <dgm:spPr/>
      <dgm:t>
        <a:bodyPr/>
        <a:lstStyle/>
        <a:p>
          <a:endParaRPr lang="en-US"/>
        </a:p>
      </dgm:t>
    </dgm:pt>
    <dgm:pt modelId="{8A18FD2E-60DB-4B0E-AF02-C997E8E72814}" type="pres">
      <dgm:prSet presAssocID="{9D8E0944-D94C-471F-919E-400F822C62A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53723F-E1B8-448D-BA90-5B2A47B2273D}" type="pres">
      <dgm:prSet presAssocID="{FF99BDE8-41F1-4AEC-A8A8-E5AD83867F7C}" presName="circ1TxSh" presStyleLbl="vennNode1" presStyleIdx="0" presStyleCnt="1" custScaleX="165718" custLinFactNeighborX="-2712" custLinFactNeighborY="1058"/>
      <dgm:spPr/>
      <dgm:t>
        <a:bodyPr/>
        <a:lstStyle/>
        <a:p>
          <a:endParaRPr lang="en-US"/>
        </a:p>
      </dgm:t>
    </dgm:pt>
  </dgm:ptLst>
  <dgm:cxnLst>
    <dgm:cxn modelId="{883E4EC0-4B0A-4D0B-B608-8ABCF1BF00A7}" srcId="{9D8E0944-D94C-471F-919E-400F822C62A4}" destId="{FF99BDE8-41F1-4AEC-A8A8-E5AD83867F7C}" srcOrd="0" destOrd="0" parTransId="{04C20290-B324-4512-86B4-CB3B82680C0C}" sibTransId="{1C7EE9FC-FF09-4F5A-8B58-89B835E2144D}"/>
    <dgm:cxn modelId="{1A684925-C24A-4D79-89E5-E99BF7A65444}" type="presOf" srcId="{FF99BDE8-41F1-4AEC-A8A8-E5AD83867F7C}" destId="{2053723F-E1B8-448D-BA90-5B2A47B2273D}" srcOrd="0" destOrd="0" presId="urn:microsoft.com/office/officeart/2005/8/layout/venn1"/>
    <dgm:cxn modelId="{DCB2E813-70BD-449C-9CD3-8DE3F22A7C04}" type="presOf" srcId="{9D8E0944-D94C-471F-919E-400F822C62A4}" destId="{8A18FD2E-60DB-4B0E-AF02-C997E8E72814}" srcOrd="0" destOrd="0" presId="urn:microsoft.com/office/officeart/2005/8/layout/venn1"/>
    <dgm:cxn modelId="{534D409B-6E44-4E8C-8A19-F821FC9AA60D}" type="presParOf" srcId="{8A18FD2E-60DB-4B0E-AF02-C997E8E72814}" destId="{2053723F-E1B8-448D-BA90-5B2A47B2273D}" srcOrd="0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B8A45-A8A3-4BDB-947A-2AA7ECF1A7BE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AAE12-6718-4529-A341-511E50319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AAE12-6718-4529-A341-511E50319A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6248400" cy="4419600"/>
          </a:xfrm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মোঃ সাইদুল ইসলাম (জিলান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 )</a:t>
            </a: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সমুজ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দোয়ারাবাজার,সুনামগঞ্জ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০১৭২৯-৪৭১৩৮৪</a:t>
            </a:r>
            <a:endParaRPr lang="bn-IN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Ekushey Lohit" pitchFamily="2" charset="0"/>
                <a:cs typeface="Ekushey Lohit" pitchFamily="2" charset="0"/>
              </a:rPr>
              <a:t>siduljilan84@gmail.com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38400" y="533400"/>
            <a:ext cx="2590800" cy="10668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 descr="pp=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04800"/>
            <a:ext cx="1600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600200" y="228600"/>
          <a:ext cx="5334000" cy="284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3230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pPr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কম্পিউটার কত প্রকার ও কি কি তা বলতে পারবে।</a:t>
            </a:r>
          </a:p>
          <a:p>
            <a:pPr>
              <a:buNone/>
            </a:pP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কম্পিউটারের বৈশিষ্ট্য উল্লেখ করতে পারবে।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হাইব্রিড 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 ও ডিজিটাল কম্পিউটারের কাজ বর্ণনা করতে পারবে ।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0375" y="1128170"/>
          <a:ext cx="8610599" cy="5552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225"/>
                <a:gridCol w="1956954"/>
                <a:gridCol w="1878677"/>
                <a:gridCol w="1620859"/>
                <a:gridCol w="2527884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উপকরণ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54421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উপস্থাপন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পাঠ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ঘোষনা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০৩ মিনিট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  <a:hlinkClick r:id="rId2" action="ppaction://hlinksldjump"/>
                        </a:rPr>
                        <a:t>ডিসি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(ওয়ার্ম আপ)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759006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শিখনফল -১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নিরব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পাঠ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০৭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পৃষ্ঠা ৪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৬(পাঠ্য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বই)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754745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শিখনফল -২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জোড়ায়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০৭ মিনিট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__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038527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শিখনফল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-৩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দলীয়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১২ মিনিট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  <a:hlinkClick r:id="rId3" action="ppaction://hlinksldjump"/>
                        </a:rPr>
                        <a:t>ডিসি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(৪+৮)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772573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মূল্য যাচাই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একক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১১ মিনিট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  <a:hlinkClick r:id="rId4" action="ppaction://hlinksldjump"/>
                        </a:rPr>
                        <a:t>ডিসি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(৩+৮)</a:t>
                      </a:r>
                    </a:p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M.C.Q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Flowchart: Alternate Process 5"/>
          <p:cNvSpPr/>
          <p:nvPr/>
        </p:nvSpPr>
        <p:spPr>
          <a:xfrm>
            <a:off x="2514585" y="112488"/>
            <a:ext cx="4114800" cy="838200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 কার্যক্রম পরিকল্পনা</a:t>
            </a: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76600" y="3037110"/>
            <a:ext cx="2667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এনালগ কম্পিউটার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hybrit compu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98277"/>
            <a:ext cx="2438400" cy="1905000"/>
          </a:xfrm>
          <a:prstGeom prst="rect">
            <a:avLst/>
          </a:prstGeom>
        </p:spPr>
      </p:pic>
      <p:pic>
        <p:nvPicPr>
          <p:cNvPr id="12" name="Picture 11" descr="Analogue Comput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914400"/>
            <a:ext cx="2590800" cy="1941282"/>
          </a:xfrm>
          <a:prstGeom prst="rect">
            <a:avLst/>
          </a:prstGeom>
        </p:spPr>
      </p:pic>
      <p:pic>
        <p:nvPicPr>
          <p:cNvPr id="15" name="Picture 14" descr=".mainframe-digital-comput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4600" y="4114800"/>
            <a:ext cx="1752600" cy="14478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057400" y="5791200"/>
            <a:ext cx="1905000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মেইনফ্রেম কম্পিউটার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philips-digiltal compute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682170"/>
            <a:ext cx="2514600" cy="22098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477000" y="3106056"/>
            <a:ext cx="24384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ডিজিটাল কম্পিউটার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3037110"/>
            <a:ext cx="2590800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হাইব্রিড কম্পিউটার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5791200"/>
            <a:ext cx="20574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মিনি কম্পিউটার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4" descr="mini computer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5800" y="3886200"/>
            <a:ext cx="2209800" cy="18288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28600" y="5791200"/>
            <a:ext cx="1600200" cy="685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সুপার কম্পিউটার</a:t>
            </a:r>
            <a:endParaRPr lang="en-US" sz="28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" name="Picture 27" descr="super computer.grid-6x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516" y="4114800"/>
            <a:ext cx="2068284" cy="1524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3276600" y="101598"/>
            <a:ext cx="2590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  <a:hlinkClick r:id="rId9" action="ppaction://hlinksldjump"/>
              </a:rPr>
              <a:t>ওয়ার্ম আপ</a:t>
            </a:r>
            <a:endParaRPr lang="en-US" sz="44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1800" y="5791200"/>
            <a:ext cx="21336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মাইক্রো কম্পিউটার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TTC\Desktop\05-sidul-\05-SIDUL\piture\Dounloaded\micro computer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3886200"/>
            <a:ext cx="193357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9" grpId="0" animBg="1"/>
      <p:bldP spid="21" grpId="0" animBg="1"/>
      <p:bldP spid="24" grpId="0" animBg="1"/>
      <p:bldP spid="2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95600" y="198438"/>
            <a:ext cx="2667000" cy="1143000"/>
          </a:xfrm>
          <a:solidFill>
            <a:schemeClr val="tx2">
              <a:lumMod val="60000"/>
              <a:lumOff val="40000"/>
            </a:schemeClr>
          </a:solidFill>
          <a:ln w="19050"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bn-BD" sz="48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bn-BD" sz="4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n-BD" sz="48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পত্র-</a:t>
            </a:r>
            <a:endParaRPr lang="en-US" sz="48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3581400"/>
          </a:xfrm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solidFill>
                  <a:srgbClr val="FF66CC"/>
                </a:solidFill>
                <a:latin typeface="NikoshBAN" pitchFamily="2" charset="0"/>
                <a:cs typeface="NikoshBAN" pitchFamily="2" charset="0"/>
              </a:rPr>
              <a:t>০১। পাঠ্য বই এর ৪-৬ নং পৃষ্ঠা মনোযোগ দিয়ে পড়।</a:t>
            </a:r>
          </a:p>
          <a:p>
            <a:pPr>
              <a:buNone/>
            </a:pPr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০২। কম্পিউটারের উল্লেখযোগ্য বৈশিষ্ট্যগুলো খাতায়      লেখ।</a:t>
            </a:r>
          </a:p>
          <a:p>
            <a:pPr>
              <a:buNone/>
            </a:pPr>
            <a:r>
              <a:rPr lang="bn-BD" sz="3600" dirty="0" smtClean="0">
                <a:solidFill>
                  <a:srgbClr val="FF66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০৩। এই চিত্রটি দেখে তুমি কি বুঝ একে অন্য কে    জিজ্ঞাসা কর।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772878"/>
            <a:ext cx="1447800" cy="1752600"/>
          </a:xfrm>
          <a:prstGeom prst="rect">
            <a:avLst/>
          </a:prstGeom>
          <a:noFill/>
        </p:spPr>
      </p:pic>
      <p:pic>
        <p:nvPicPr>
          <p:cNvPr id="5" name="Picture 4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561122"/>
            <a:ext cx="2086778" cy="1596331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533400" y="620478"/>
            <a:ext cx="1981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ফলাফল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TTC\Desktop\05-sidul-\05-SIDUL\piture\Dounloaded\worke by c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376058"/>
            <a:ext cx="2057400" cy="1752600"/>
          </a:xfrm>
          <a:prstGeom prst="rect">
            <a:avLst/>
          </a:prstGeom>
          <a:noFill/>
        </p:spPr>
      </p:pic>
      <p:sp>
        <p:nvSpPr>
          <p:cNvPr id="19" name="Oval 18"/>
          <p:cNvSpPr/>
          <p:nvPr/>
        </p:nvSpPr>
        <p:spPr>
          <a:xfrm>
            <a:off x="4822374" y="1186530"/>
            <a:ext cx="228600" cy="1524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60374" y="171993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36574" y="881730"/>
            <a:ext cx="381000" cy="228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07974" y="1262730"/>
            <a:ext cx="2286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22374" y="1567530"/>
            <a:ext cx="1524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4484916"/>
            <a:ext cx="1828800" cy="1524000"/>
          </a:xfrm>
          <a:prstGeom prst="rect">
            <a:avLst/>
          </a:prstGeom>
          <a:noFill/>
        </p:spPr>
      </p:pic>
      <p:sp>
        <p:nvSpPr>
          <p:cNvPr id="27" name="Oval 26"/>
          <p:cNvSpPr/>
          <p:nvPr/>
        </p:nvSpPr>
        <p:spPr>
          <a:xfrm>
            <a:off x="4365174" y="1338930"/>
            <a:ext cx="304800" cy="3810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>
            <a:off x="3508824" y="72576"/>
            <a:ext cx="20574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>
            <a:hlinkClick r:id="rId6" action="ppaction://hlinksldjump"/>
          </p:cNvPr>
          <p:cNvSpPr txBox="1"/>
          <p:nvPr/>
        </p:nvSpPr>
        <p:spPr>
          <a:xfrm>
            <a:off x="7239000" y="2667000"/>
            <a:ext cx="1447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ক্ষেপনাস্ত্র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hlinkClick r:id="rId6" action="ppaction://hlinksldjump"/>
          </p:cNvPr>
          <p:cNvSpPr txBox="1"/>
          <p:nvPr/>
        </p:nvSpPr>
        <p:spPr>
          <a:xfrm>
            <a:off x="7010400" y="6168570"/>
            <a:ext cx="15240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hlinkClick r:id="rId6" action="ppaction://hlinksldjump"/>
          </p:cNvPr>
          <p:cNvSpPr txBox="1"/>
          <p:nvPr/>
        </p:nvSpPr>
        <p:spPr>
          <a:xfrm>
            <a:off x="3842658" y="6200655"/>
            <a:ext cx="1981194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অফিসের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>
            <a:hlinkClick r:id="rId6" action="ppaction://hlinksldjump"/>
          </p:cNvPr>
          <p:cNvSpPr txBox="1"/>
          <p:nvPr/>
        </p:nvSpPr>
        <p:spPr>
          <a:xfrm>
            <a:off x="206838" y="6200655"/>
            <a:ext cx="1774362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উড়োজাহাজ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>
            <a:hlinkClick r:id="rId6" action="ppaction://hlinksldjump"/>
          </p:cNvPr>
          <p:cNvSpPr txBox="1"/>
          <p:nvPr/>
        </p:nvSpPr>
        <p:spPr>
          <a:xfrm>
            <a:off x="3389082" y="2151744"/>
            <a:ext cx="1447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পরমাণু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06 0.05018 L 0.47761 -0.44924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 উৎস ও কাজ করার পদ্ধতির দিক থেকে কম্পিউটার কত প্রকার ?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 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II.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প্রকার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III.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২ প্রকার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IV 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৫ প্রকার </a:t>
            </a:r>
          </a:p>
          <a:p>
            <a:pPr>
              <a:buNone/>
            </a:pP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এনালগ কম্পিউটার কোন প্রক্রিয়ায় কাজ করে ?</a:t>
            </a:r>
          </a:p>
          <a:p>
            <a:pPr marL="571500" indent="-57150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বাইনারি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II.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দশমিক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III.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পরিমাপন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IV 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ওজন </a:t>
            </a:r>
          </a:p>
          <a:p>
            <a:pPr marL="571500" indent="-571500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কত সালে মেইনফ্রেম কম্পিউটার প্রথম পরমাণু কমিশনে ব্যবহার করা হয়?</a:t>
            </a:r>
          </a:p>
          <a:p>
            <a:pPr marL="857250" indent="-85725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১৮৬৪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II.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১৯৬৪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III.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১৮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IV 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1974</a:t>
            </a:r>
            <a:endParaRPr lang="bn-BD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438400" y="200890"/>
            <a:ext cx="3581400" cy="1094510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 যাচাই </a:t>
            </a:r>
            <a:endParaRPr lang="en-US" sz="48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ক্ষেপনাস্ত্র ও নভোযান পরিচালনায় কোন কম্পিউটার ব্যবহার করা হয় ?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857250" indent="-85725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এনালগ 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II.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ডিজিটাল কম্পিউটার </a:t>
            </a:r>
          </a:p>
          <a:p>
            <a:pPr marL="857250" indent="-85725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III.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সুপার কম্পিউটার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IV 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হাইব্রিড কম্পিউটার ।</a:t>
            </a:r>
          </a:p>
          <a:p>
            <a:pPr marL="857250" indent="-857250">
              <a:buNone/>
            </a:pP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নিচের কোনটি কম্পিউটারের বৈশিষ্ট্য।</a:t>
            </a:r>
          </a:p>
          <a:p>
            <a:pPr marL="857250" indent="-85725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I.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দ্রততা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সূক্ষতা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III.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স্বয়ংক্রিয়তা </a:t>
            </a:r>
          </a:p>
          <a:p>
            <a:pPr marL="857250" indent="-85725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IV 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উপরের সবগুলো ?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685800"/>
            <a:ext cx="41148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oj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667000"/>
            <a:ext cx="4876800" cy="3200400"/>
          </a:xfrm>
          <a:prstGeom prst="rect">
            <a:avLst/>
          </a:prstGeom>
          <a:ln cap="rnd" cmpd="dbl"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1036</TotalTime>
  <Words>330</Words>
  <Application>Microsoft Office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কর্ম পত্র-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 </dc:title>
  <dc:creator/>
  <cp:lastModifiedBy>SD</cp:lastModifiedBy>
  <cp:revision>209</cp:revision>
  <dcterms:created xsi:type="dcterms:W3CDTF">2006-08-16T00:00:00Z</dcterms:created>
  <dcterms:modified xsi:type="dcterms:W3CDTF">2020-04-04T13:55:20Z</dcterms:modified>
</cp:coreProperties>
</file>