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4"/>
  </p:notesMasterIdLst>
  <p:sldIdLst>
    <p:sldId id="263" r:id="rId3"/>
    <p:sldId id="290" r:id="rId4"/>
    <p:sldId id="269" r:id="rId5"/>
    <p:sldId id="256" r:id="rId6"/>
    <p:sldId id="274" r:id="rId7"/>
    <p:sldId id="285" r:id="rId8"/>
    <p:sldId id="287" r:id="rId9"/>
    <p:sldId id="289" r:id="rId10"/>
    <p:sldId id="257" r:id="rId11"/>
    <p:sldId id="277" r:id="rId12"/>
    <p:sldId id="276" r:id="rId13"/>
    <p:sldId id="275" r:id="rId14"/>
    <p:sldId id="282" r:id="rId15"/>
    <p:sldId id="283" r:id="rId16"/>
    <p:sldId id="258" r:id="rId17"/>
    <p:sldId id="278" r:id="rId18"/>
    <p:sldId id="270" r:id="rId19"/>
    <p:sldId id="261" r:id="rId20"/>
    <p:sldId id="266" r:id="rId21"/>
    <p:sldId id="259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C6935-F584-4B7C-852B-F799646B57A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7FA924A-69A3-4763-BB2A-3F0AA94AA23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</a:t>
          </a:r>
        </a:p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9AA5298E-758C-45FB-9A5A-169ABFCCB4A3}" type="parTrans" cxnId="{09D420E9-DCAA-4487-AC6A-9887468E8D8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4795061-4586-42D4-84C5-5836C25ABA80}" type="sibTrans" cxnId="{09D420E9-DCAA-4487-AC6A-9887468E8D8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EE81A4E-E26D-42D1-A07B-9B526A84729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প্রোফাইল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B8883F76-F29D-4026-AB8D-A6EAB44AAAAF}" type="parTrans" cxnId="{AEEEA368-3AC5-4375-8E50-912FD59ED20E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A9E649BF-5917-45B2-8A07-F27ABBE3A48E}" type="sibTrans" cxnId="{AEEEA368-3AC5-4375-8E50-912FD59ED20E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F70711-7467-4289-83BF-C1506DF798B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স্ট্যাটাস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4687919-3D01-4227-B9CA-F3856A743BD0}" type="parTrans" cxnId="{C81DE4A6-82F2-46AE-AF4C-51FA90902F2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24BA1FF4-A414-446F-93A3-DB96AADF823B}" type="sibTrans" cxnId="{C81DE4A6-82F2-46AE-AF4C-51FA90902F2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E0EE89C-FCBC-4D78-8B5F-C38BDA54A80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ফেসবুক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64F5521-A568-4CFB-8103-C2605C5C3794}" type="parTrans" cxnId="{06BD7F8E-9A76-45FB-9B54-DE1C97A452E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05ADE08-3DEC-411B-9283-B61EF41983B7}" type="sibTrans" cxnId="{06BD7F8E-9A76-45FB-9B54-DE1C97A452E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3ADDC7-ABC2-473D-B970-C96C20DFC7F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সামাজিক নেটওয়ার্ক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A9F66B5-8462-4E97-B07B-197A0B1E78B6}" type="parTrans" cxnId="{C2297FAC-33B3-4C64-A785-11D0B398E4AC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A7224CC-A3E6-4C5C-836C-A6DA63EB320A}" type="sibTrans" cxnId="{C2297FAC-33B3-4C64-A785-11D0B398E4AC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00738F8-7BD9-41D0-94AD-0269C44BAB9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টুইটার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B370C27E-B76C-4F56-9918-DC813171AEA9}" type="parTrans" cxnId="{5E073D2E-DAD2-40A2-9B36-57EF75DFC143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AA09A07-E927-4099-A995-DBA044DD6063}" type="sibTrans" cxnId="{5E073D2E-DAD2-40A2-9B36-57EF75DFC143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597C425-A5F6-439B-82E2-5E4553D24B62}" type="pres">
      <dgm:prSet presAssocID="{9DAC6935-F584-4B7C-852B-F799646B57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D96A8C-9FDD-4A5B-9106-408D7D6A1134}" type="pres">
      <dgm:prSet presAssocID="{27FA924A-69A3-4763-BB2A-3F0AA94AA230}" presName="centerShape" presStyleLbl="node0" presStyleIdx="0" presStyleCnt="1"/>
      <dgm:spPr/>
      <dgm:t>
        <a:bodyPr/>
        <a:lstStyle/>
        <a:p>
          <a:endParaRPr lang="en-US"/>
        </a:p>
      </dgm:t>
    </dgm:pt>
    <dgm:pt modelId="{37A20704-5E3A-4782-9E00-2A3FFE97EDE3}" type="pres">
      <dgm:prSet presAssocID="{B8883F76-F29D-4026-AB8D-A6EAB44AAAA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C5F699A6-FF78-41E5-9445-84CDA226109C}" type="pres">
      <dgm:prSet presAssocID="{B8883F76-F29D-4026-AB8D-A6EAB44AAAA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E3A8FA5-70D6-4B79-A2F5-6165AAFF4B34}" type="pres">
      <dgm:prSet presAssocID="{DEE81A4E-E26D-42D1-A07B-9B526A8472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DE73-E473-4281-909A-73EA91262E4E}" type="pres">
      <dgm:prSet presAssocID="{24687919-3D01-4227-B9CA-F3856A743BD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ED408B85-599E-46F1-B933-2A338A216770}" type="pres">
      <dgm:prSet presAssocID="{24687919-3D01-4227-B9CA-F3856A743BD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753D1A1-4551-4A94-ABC0-58480A50E4F7}" type="pres">
      <dgm:prSet presAssocID="{FDF70711-7467-4289-83BF-C1506DF798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A4445-C680-4318-845E-457CB99068FF}" type="pres">
      <dgm:prSet presAssocID="{B370C27E-B76C-4F56-9918-DC813171AEA9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8EAEEDA-735D-4B9E-B963-A05C2D4E9174}" type="pres">
      <dgm:prSet presAssocID="{B370C27E-B76C-4F56-9918-DC813171AEA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08D02F7-BCD5-4ACE-BA64-2A1F401A29E1}" type="pres">
      <dgm:prSet presAssocID="{D00738F8-7BD9-41D0-94AD-0269C44BAB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CC222-30FA-4E88-BF34-C2715D32C666}" type="pres">
      <dgm:prSet presAssocID="{364F5521-A568-4CFB-8103-C2605C5C379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BF57876-6876-4A41-BB1C-CE6703A9316B}" type="pres">
      <dgm:prSet presAssocID="{364F5521-A568-4CFB-8103-C2605C5C379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075755D-45BF-43B6-87CB-EB426EB875B4}" type="pres">
      <dgm:prSet presAssocID="{6E0EE89C-FCBC-4D78-8B5F-C38BDA54A80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89362-3F26-4D24-88A7-6703D5B34E34}" type="pres">
      <dgm:prSet presAssocID="{0A9F66B5-8462-4E97-B07B-197A0B1E78B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DCAECD6-2171-48C5-8DF0-92D086B8E8A5}" type="pres">
      <dgm:prSet presAssocID="{0A9F66B5-8462-4E97-B07B-197A0B1E78B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3B4C6F3-89F5-4AA3-AE73-DE3008C8A0BB}" type="pres">
      <dgm:prSet presAssocID="{FD3ADDC7-ABC2-473D-B970-C96C20DFC7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288E36-95BB-4758-AB6E-4DC3703F55A8}" type="presOf" srcId="{364F5521-A568-4CFB-8103-C2605C5C3794}" destId="{F40CC222-30FA-4E88-BF34-C2715D32C666}" srcOrd="0" destOrd="0" presId="urn:microsoft.com/office/officeart/2005/8/layout/radial5"/>
    <dgm:cxn modelId="{09D420E9-DCAA-4487-AC6A-9887468E8D87}" srcId="{9DAC6935-F584-4B7C-852B-F799646B57A2}" destId="{27FA924A-69A3-4763-BB2A-3F0AA94AA230}" srcOrd="0" destOrd="0" parTransId="{9AA5298E-758C-45FB-9A5A-169ABFCCB4A3}" sibTransId="{D4795061-4586-42D4-84C5-5836C25ABA80}"/>
    <dgm:cxn modelId="{6C48E873-8D22-469C-B356-37C5D15B5900}" type="presOf" srcId="{FDF70711-7467-4289-83BF-C1506DF798B4}" destId="{D753D1A1-4551-4A94-ABC0-58480A50E4F7}" srcOrd="0" destOrd="0" presId="urn:microsoft.com/office/officeart/2005/8/layout/radial5"/>
    <dgm:cxn modelId="{410F78CF-D7E3-4040-9ECD-7DBB9609967E}" type="presOf" srcId="{0A9F66B5-8462-4E97-B07B-197A0B1E78B6}" destId="{10A89362-3F26-4D24-88A7-6703D5B34E34}" srcOrd="0" destOrd="0" presId="urn:microsoft.com/office/officeart/2005/8/layout/radial5"/>
    <dgm:cxn modelId="{FD40659D-37E2-47D5-9319-DAD4C11EE4AB}" type="presOf" srcId="{364F5521-A568-4CFB-8103-C2605C5C3794}" destId="{BBF57876-6876-4A41-BB1C-CE6703A9316B}" srcOrd="1" destOrd="0" presId="urn:microsoft.com/office/officeart/2005/8/layout/radial5"/>
    <dgm:cxn modelId="{64716155-18C8-499B-87FD-9835F8420634}" type="presOf" srcId="{D00738F8-7BD9-41D0-94AD-0269C44BAB96}" destId="{408D02F7-BCD5-4ACE-BA64-2A1F401A29E1}" srcOrd="0" destOrd="0" presId="urn:microsoft.com/office/officeart/2005/8/layout/radial5"/>
    <dgm:cxn modelId="{E91DB28A-1AE1-40D3-8F1E-7E7EDC5E96E4}" type="presOf" srcId="{B370C27E-B76C-4F56-9918-DC813171AEA9}" destId="{98EAEEDA-735D-4B9E-B963-A05C2D4E9174}" srcOrd="1" destOrd="0" presId="urn:microsoft.com/office/officeart/2005/8/layout/radial5"/>
    <dgm:cxn modelId="{C81DE4A6-82F2-46AE-AF4C-51FA90902F26}" srcId="{27FA924A-69A3-4763-BB2A-3F0AA94AA230}" destId="{FDF70711-7467-4289-83BF-C1506DF798B4}" srcOrd="1" destOrd="0" parTransId="{24687919-3D01-4227-B9CA-F3856A743BD0}" sibTransId="{24BA1FF4-A414-446F-93A3-DB96AADF823B}"/>
    <dgm:cxn modelId="{08F8CA08-89A8-48DB-AAE3-2BB3A159E09E}" type="presOf" srcId="{FD3ADDC7-ABC2-473D-B970-C96C20DFC7FC}" destId="{83B4C6F3-89F5-4AA3-AE73-DE3008C8A0BB}" srcOrd="0" destOrd="0" presId="urn:microsoft.com/office/officeart/2005/8/layout/radial5"/>
    <dgm:cxn modelId="{B69CA450-8CCB-4EFA-A431-60F6B960E5D4}" type="presOf" srcId="{B8883F76-F29D-4026-AB8D-A6EAB44AAAAF}" destId="{37A20704-5E3A-4782-9E00-2A3FFE97EDE3}" srcOrd="0" destOrd="0" presId="urn:microsoft.com/office/officeart/2005/8/layout/radial5"/>
    <dgm:cxn modelId="{08967151-3923-4183-816F-79876A8EB791}" type="presOf" srcId="{DEE81A4E-E26D-42D1-A07B-9B526A847292}" destId="{4E3A8FA5-70D6-4B79-A2F5-6165AAFF4B34}" srcOrd="0" destOrd="0" presId="urn:microsoft.com/office/officeart/2005/8/layout/radial5"/>
    <dgm:cxn modelId="{8A9CA407-0418-4283-B297-93B71025D5D6}" type="presOf" srcId="{9DAC6935-F584-4B7C-852B-F799646B57A2}" destId="{5597C425-A5F6-439B-82E2-5E4553D24B62}" srcOrd="0" destOrd="0" presId="urn:microsoft.com/office/officeart/2005/8/layout/radial5"/>
    <dgm:cxn modelId="{727C4335-C940-4030-9C27-A89ED85B6860}" type="presOf" srcId="{27FA924A-69A3-4763-BB2A-3F0AA94AA230}" destId="{FDD96A8C-9FDD-4A5B-9106-408D7D6A1134}" srcOrd="0" destOrd="0" presId="urn:microsoft.com/office/officeart/2005/8/layout/radial5"/>
    <dgm:cxn modelId="{40CE27E7-A1ED-44B2-9D69-D48A46608A83}" type="presOf" srcId="{6E0EE89C-FCBC-4D78-8B5F-C38BDA54A80B}" destId="{4075755D-45BF-43B6-87CB-EB426EB875B4}" srcOrd="0" destOrd="0" presId="urn:microsoft.com/office/officeart/2005/8/layout/radial5"/>
    <dgm:cxn modelId="{E5041604-52A2-4101-9205-09EAB7809493}" type="presOf" srcId="{24687919-3D01-4227-B9CA-F3856A743BD0}" destId="{ED408B85-599E-46F1-B933-2A338A216770}" srcOrd="1" destOrd="0" presId="urn:microsoft.com/office/officeart/2005/8/layout/radial5"/>
    <dgm:cxn modelId="{22282692-F595-47C6-91DE-610216A3F1E3}" type="presOf" srcId="{B8883F76-F29D-4026-AB8D-A6EAB44AAAAF}" destId="{C5F699A6-FF78-41E5-9445-84CDA226109C}" srcOrd="1" destOrd="0" presId="urn:microsoft.com/office/officeart/2005/8/layout/radial5"/>
    <dgm:cxn modelId="{AEEEA368-3AC5-4375-8E50-912FD59ED20E}" srcId="{27FA924A-69A3-4763-BB2A-3F0AA94AA230}" destId="{DEE81A4E-E26D-42D1-A07B-9B526A847292}" srcOrd="0" destOrd="0" parTransId="{B8883F76-F29D-4026-AB8D-A6EAB44AAAAF}" sibTransId="{A9E649BF-5917-45B2-8A07-F27ABBE3A48E}"/>
    <dgm:cxn modelId="{5E073D2E-DAD2-40A2-9B36-57EF75DFC143}" srcId="{27FA924A-69A3-4763-BB2A-3F0AA94AA230}" destId="{D00738F8-7BD9-41D0-94AD-0269C44BAB96}" srcOrd="2" destOrd="0" parTransId="{B370C27E-B76C-4F56-9918-DC813171AEA9}" sibTransId="{EAA09A07-E927-4099-A995-DBA044DD6063}"/>
    <dgm:cxn modelId="{06BD7F8E-9A76-45FB-9B54-DE1C97A452E6}" srcId="{27FA924A-69A3-4763-BB2A-3F0AA94AA230}" destId="{6E0EE89C-FCBC-4D78-8B5F-C38BDA54A80B}" srcOrd="3" destOrd="0" parTransId="{364F5521-A568-4CFB-8103-C2605C5C3794}" sibTransId="{705ADE08-3DEC-411B-9283-B61EF41983B7}"/>
    <dgm:cxn modelId="{DAEB8746-DF49-4163-AC17-51F26FCA59F9}" type="presOf" srcId="{0A9F66B5-8462-4E97-B07B-197A0B1E78B6}" destId="{BDCAECD6-2171-48C5-8DF0-92D086B8E8A5}" srcOrd="1" destOrd="0" presId="urn:microsoft.com/office/officeart/2005/8/layout/radial5"/>
    <dgm:cxn modelId="{C2297FAC-33B3-4C64-A785-11D0B398E4AC}" srcId="{27FA924A-69A3-4763-BB2A-3F0AA94AA230}" destId="{FD3ADDC7-ABC2-473D-B970-C96C20DFC7FC}" srcOrd="4" destOrd="0" parTransId="{0A9F66B5-8462-4E97-B07B-197A0B1E78B6}" sibTransId="{5A7224CC-A3E6-4C5C-836C-A6DA63EB320A}"/>
    <dgm:cxn modelId="{28EF2539-EBEB-49CB-A320-6080D15A146A}" type="presOf" srcId="{B370C27E-B76C-4F56-9918-DC813171AEA9}" destId="{107A4445-C680-4318-845E-457CB99068FF}" srcOrd="0" destOrd="0" presId="urn:microsoft.com/office/officeart/2005/8/layout/radial5"/>
    <dgm:cxn modelId="{7393FD75-CD79-4AE7-977E-FB61CD317B05}" type="presOf" srcId="{24687919-3D01-4227-B9CA-F3856A743BD0}" destId="{E1DADE73-E473-4281-909A-73EA91262E4E}" srcOrd="0" destOrd="0" presId="urn:microsoft.com/office/officeart/2005/8/layout/radial5"/>
    <dgm:cxn modelId="{1BA26CAC-382A-47DD-B65B-F02CAD4A6D4A}" type="presParOf" srcId="{5597C425-A5F6-439B-82E2-5E4553D24B62}" destId="{FDD96A8C-9FDD-4A5B-9106-408D7D6A1134}" srcOrd="0" destOrd="0" presId="urn:microsoft.com/office/officeart/2005/8/layout/radial5"/>
    <dgm:cxn modelId="{A87AE52D-5880-4A5E-9268-48095A7F0925}" type="presParOf" srcId="{5597C425-A5F6-439B-82E2-5E4553D24B62}" destId="{37A20704-5E3A-4782-9E00-2A3FFE97EDE3}" srcOrd="1" destOrd="0" presId="urn:microsoft.com/office/officeart/2005/8/layout/radial5"/>
    <dgm:cxn modelId="{E76B4E4F-E483-4CC6-94D3-DFC1B3FB2867}" type="presParOf" srcId="{37A20704-5E3A-4782-9E00-2A3FFE97EDE3}" destId="{C5F699A6-FF78-41E5-9445-84CDA226109C}" srcOrd="0" destOrd="0" presId="urn:microsoft.com/office/officeart/2005/8/layout/radial5"/>
    <dgm:cxn modelId="{88240C1E-73CC-449E-AFD5-8AF1A57D5B52}" type="presParOf" srcId="{5597C425-A5F6-439B-82E2-5E4553D24B62}" destId="{4E3A8FA5-70D6-4B79-A2F5-6165AAFF4B34}" srcOrd="2" destOrd="0" presId="urn:microsoft.com/office/officeart/2005/8/layout/radial5"/>
    <dgm:cxn modelId="{1B22E75C-7A39-4D3B-AD1A-B28D8E781D87}" type="presParOf" srcId="{5597C425-A5F6-439B-82E2-5E4553D24B62}" destId="{E1DADE73-E473-4281-909A-73EA91262E4E}" srcOrd="3" destOrd="0" presId="urn:microsoft.com/office/officeart/2005/8/layout/radial5"/>
    <dgm:cxn modelId="{5F5EEA50-4444-41CB-B46E-5E4D4BACBE56}" type="presParOf" srcId="{E1DADE73-E473-4281-909A-73EA91262E4E}" destId="{ED408B85-599E-46F1-B933-2A338A216770}" srcOrd="0" destOrd="0" presId="urn:microsoft.com/office/officeart/2005/8/layout/radial5"/>
    <dgm:cxn modelId="{17C1FDBD-58D5-4E13-B132-5B3ADBC7CF5F}" type="presParOf" srcId="{5597C425-A5F6-439B-82E2-5E4553D24B62}" destId="{D753D1A1-4551-4A94-ABC0-58480A50E4F7}" srcOrd="4" destOrd="0" presId="urn:microsoft.com/office/officeart/2005/8/layout/radial5"/>
    <dgm:cxn modelId="{CB3FD8C6-6E62-4028-BBEF-1F14A09F2B29}" type="presParOf" srcId="{5597C425-A5F6-439B-82E2-5E4553D24B62}" destId="{107A4445-C680-4318-845E-457CB99068FF}" srcOrd="5" destOrd="0" presId="urn:microsoft.com/office/officeart/2005/8/layout/radial5"/>
    <dgm:cxn modelId="{3C318730-0E49-4D13-8234-68153789DD97}" type="presParOf" srcId="{107A4445-C680-4318-845E-457CB99068FF}" destId="{98EAEEDA-735D-4B9E-B963-A05C2D4E9174}" srcOrd="0" destOrd="0" presId="urn:microsoft.com/office/officeart/2005/8/layout/radial5"/>
    <dgm:cxn modelId="{C00ED87B-BDF1-4E8A-9786-FD43547A9CEC}" type="presParOf" srcId="{5597C425-A5F6-439B-82E2-5E4553D24B62}" destId="{408D02F7-BCD5-4ACE-BA64-2A1F401A29E1}" srcOrd="6" destOrd="0" presId="urn:microsoft.com/office/officeart/2005/8/layout/radial5"/>
    <dgm:cxn modelId="{BF351C80-6F8B-4610-BD5D-0089634D1058}" type="presParOf" srcId="{5597C425-A5F6-439B-82E2-5E4553D24B62}" destId="{F40CC222-30FA-4E88-BF34-C2715D32C666}" srcOrd="7" destOrd="0" presId="urn:microsoft.com/office/officeart/2005/8/layout/radial5"/>
    <dgm:cxn modelId="{C7E18883-5BCB-41D9-AC69-D7A4C75D5637}" type="presParOf" srcId="{F40CC222-30FA-4E88-BF34-C2715D32C666}" destId="{BBF57876-6876-4A41-BB1C-CE6703A9316B}" srcOrd="0" destOrd="0" presId="urn:microsoft.com/office/officeart/2005/8/layout/radial5"/>
    <dgm:cxn modelId="{6376511B-D1EB-4ED4-B02E-E8B1F546D503}" type="presParOf" srcId="{5597C425-A5F6-439B-82E2-5E4553D24B62}" destId="{4075755D-45BF-43B6-87CB-EB426EB875B4}" srcOrd="8" destOrd="0" presId="urn:microsoft.com/office/officeart/2005/8/layout/radial5"/>
    <dgm:cxn modelId="{9B03DAD6-EBA3-4572-AE9F-17C161DBA14D}" type="presParOf" srcId="{5597C425-A5F6-439B-82E2-5E4553D24B62}" destId="{10A89362-3F26-4D24-88A7-6703D5B34E34}" srcOrd="9" destOrd="0" presId="urn:microsoft.com/office/officeart/2005/8/layout/radial5"/>
    <dgm:cxn modelId="{103F98D3-4834-4BAA-BE65-FE3BD82876BD}" type="presParOf" srcId="{10A89362-3F26-4D24-88A7-6703D5B34E34}" destId="{BDCAECD6-2171-48C5-8DF0-92D086B8E8A5}" srcOrd="0" destOrd="0" presId="urn:microsoft.com/office/officeart/2005/8/layout/radial5"/>
    <dgm:cxn modelId="{49DB8473-D119-499A-8ADB-0DC6FA065535}" type="presParOf" srcId="{5597C425-A5F6-439B-82E2-5E4553D24B62}" destId="{83B4C6F3-89F5-4AA3-AE73-DE3008C8A0B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96A8C-9FDD-4A5B-9106-408D7D6A1134}">
      <dsp:nvSpPr>
        <dsp:cNvPr id="0" name=""/>
        <dsp:cNvSpPr/>
      </dsp:nvSpPr>
      <dsp:spPr>
        <a:xfrm>
          <a:off x="3312383" y="2355861"/>
          <a:ext cx="1681032" cy="168103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0" kern="1200" dirty="0" smtClean="0">
              <a:effectLst/>
              <a:latin typeface="NikoshBAN" pitchFamily="2" charset="0"/>
              <a:cs typeface="NikoshBAN" pitchFamily="2" charset="0"/>
            </a:rPr>
            <a:t>নতুন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0" kern="1200" dirty="0" smtClean="0">
              <a:effectLst/>
              <a:latin typeface="NikoshBAN" pitchFamily="2" charset="0"/>
              <a:cs typeface="NikoshBAN" pitchFamily="2" charset="0"/>
            </a:rPr>
            <a:t>শিখলাম </a:t>
          </a:r>
          <a:endParaRPr lang="en-US" sz="3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58564" y="2602042"/>
        <a:ext cx="1188670" cy="1188670"/>
      </dsp:txXfrm>
    </dsp:sp>
    <dsp:sp modelId="{37A20704-5E3A-4782-9E00-2A3FFE97EDE3}">
      <dsp:nvSpPr>
        <dsp:cNvPr id="0" name=""/>
        <dsp:cNvSpPr/>
      </dsp:nvSpPr>
      <dsp:spPr>
        <a:xfrm rot="16200000">
          <a:off x="3975143" y="1744758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28470" y="1912395"/>
        <a:ext cx="248858" cy="342930"/>
      </dsp:txXfrm>
    </dsp:sp>
    <dsp:sp modelId="{4E3A8FA5-70D6-4B79-A2F5-6165AAFF4B34}">
      <dsp:nvSpPr>
        <dsp:cNvPr id="0" name=""/>
        <dsp:cNvSpPr/>
      </dsp:nvSpPr>
      <dsp:spPr>
        <a:xfrm>
          <a:off x="3312383" y="4051"/>
          <a:ext cx="1681032" cy="168103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dirty="0" smtClean="0">
              <a:effectLst/>
              <a:latin typeface="NikoshBAN" pitchFamily="2" charset="0"/>
              <a:cs typeface="NikoshBAN" pitchFamily="2" charset="0"/>
            </a:rPr>
            <a:t>প্রোফাইল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58564" y="250232"/>
        <a:ext cx="1188670" cy="1188670"/>
      </dsp:txXfrm>
    </dsp:sp>
    <dsp:sp modelId="{E1DADE73-E473-4281-909A-73EA91262E4E}">
      <dsp:nvSpPr>
        <dsp:cNvPr id="0" name=""/>
        <dsp:cNvSpPr/>
      </dsp:nvSpPr>
      <dsp:spPr>
        <a:xfrm rot="20520000">
          <a:off x="5083926" y="2550336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086536" y="2681125"/>
        <a:ext cx="248858" cy="342930"/>
      </dsp:txXfrm>
    </dsp:sp>
    <dsp:sp modelId="{D753D1A1-4551-4A94-ABC0-58480A50E4F7}">
      <dsp:nvSpPr>
        <dsp:cNvPr id="0" name=""/>
        <dsp:cNvSpPr/>
      </dsp:nvSpPr>
      <dsp:spPr>
        <a:xfrm>
          <a:off x="5549088" y="1629112"/>
          <a:ext cx="1681032" cy="168103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dirty="0" smtClean="0">
              <a:effectLst/>
              <a:latin typeface="NikoshBAN" pitchFamily="2" charset="0"/>
              <a:cs typeface="NikoshBAN" pitchFamily="2" charset="0"/>
            </a:rPr>
            <a:t>স্ট্যাটাস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795269" y="1875293"/>
        <a:ext cx="1188670" cy="1188670"/>
      </dsp:txXfrm>
    </dsp:sp>
    <dsp:sp modelId="{107A4445-C680-4318-845E-457CB99068FF}">
      <dsp:nvSpPr>
        <dsp:cNvPr id="0" name=""/>
        <dsp:cNvSpPr/>
      </dsp:nvSpPr>
      <dsp:spPr>
        <a:xfrm rot="3240000">
          <a:off x="4660409" y="3853789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82391" y="3924957"/>
        <a:ext cx="248858" cy="342930"/>
      </dsp:txXfrm>
    </dsp:sp>
    <dsp:sp modelId="{408D02F7-BCD5-4ACE-BA64-2A1F401A29E1}">
      <dsp:nvSpPr>
        <dsp:cNvPr id="0" name=""/>
        <dsp:cNvSpPr/>
      </dsp:nvSpPr>
      <dsp:spPr>
        <a:xfrm>
          <a:off x="4694743" y="4258516"/>
          <a:ext cx="1681032" cy="168103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dirty="0" smtClean="0">
              <a:effectLst/>
              <a:latin typeface="NikoshBAN" pitchFamily="2" charset="0"/>
              <a:cs typeface="NikoshBAN" pitchFamily="2" charset="0"/>
            </a:rPr>
            <a:t>টুইটার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940924" y="4504697"/>
        <a:ext cx="1188670" cy="1188670"/>
      </dsp:txXfrm>
    </dsp:sp>
    <dsp:sp modelId="{F40CC222-30FA-4E88-BF34-C2715D32C666}">
      <dsp:nvSpPr>
        <dsp:cNvPr id="0" name=""/>
        <dsp:cNvSpPr/>
      </dsp:nvSpPr>
      <dsp:spPr>
        <a:xfrm rot="7560000">
          <a:off x="3289878" y="3853789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374550" y="3924957"/>
        <a:ext cx="248858" cy="342930"/>
      </dsp:txXfrm>
    </dsp:sp>
    <dsp:sp modelId="{4075755D-45BF-43B6-87CB-EB426EB875B4}">
      <dsp:nvSpPr>
        <dsp:cNvPr id="0" name=""/>
        <dsp:cNvSpPr/>
      </dsp:nvSpPr>
      <dsp:spPr>
        <a:xfrm>
          <a:off x="1930024" y="4258516"/>
          <a:ext cx="1681032" cy="168103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dirty="0" smtClean="0">
              <a:effectLst/>
              <a:latin typeface="NikoshBAN" pitchFamily="2" charset="0"/>
              <a:cs typeface="NikoshBAN" pitchFamily="2" charset="0"/>
            </a:rPr>
            <a:t>ফেসবুক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176205" y="4504697"/>
        <a:ext cx="1188670" cy="1188670"/>
      </dsp:txXfrm>
    </dsp:sp>
    <dsp:sp modelId="{10A89362-3F26-4D24-88A7-6703D5B34E34}">
      <dsp:nvSpPr>
        <dsp:cNvPr id="0" name=""/>
        <dsp:cNvSpPr/>
      </dsp:nvSpPr>
      <dsp:spPr>
        <a:xfrm rot="11880000">
          <a:off x="2866360" y="2550336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970404" y="2681125"/>
        <a:ext cx="248858" cy="342930"/>
      </dsp:txXfrm>
    </dsp:sp>
    <dsp:sp modelId="{83B4C6F3-89F5-4AA3-AE73-DE3008C8A0BB}">
      <dsp:nvSpPr>
        <dsp:cNvPr id="0" name=""/>
        <dsp:cNvSpPr/>
      </dsp:nvSpPr>
      <dsp:spPr>
        <a:xfrm>
          <a:off x="1075679" y="1629112"/>
          <a:ext cx="1681032" cy="168103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dirty="0" smtClean="0">
              <a:effectLst/>
              <a:latin typeface="NikoshBAN" pitchFamily="2" charset="0"/>
              <a:cs typeface="NikoshBAN" pitchFamily="2" charset="0"/>
            </a:rPr>
            <a:t>সামাজিক নেটওয়ার্ক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21860" y="1875293"/>
        <a:ext cx="1188670" cy="1188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F06FE-F2A1-42D2-8709-A2DB447DAD87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D594C-3B6A-4F72-A70A-172571B55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3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10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452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71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0541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4014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ছবিগুলো</a:t>
            </a:r>
            <a:r>
              <a:rPr lang="bn-IN" baseline="0" dirty="0" smtClean="0"/>
              <a:t> দেখানোর পরে ছাত্র/ছত্রীদের জিজ্ঞাসা করতে হবে যে সামাজিক ওয়েবসাইট ব্যবহার করে আমরা কী কী করতে পারি। পরে ক্যাপশন দেখাতে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89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761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</a:t>
            </a:r>
            <a:r>
              <a:rPr lang="bn-BD" baseline="0" dirty="0" smtClean="0"/>
              <a:t>া এই পাঠে নতুন </a:t>
            </a:r>
            <a:r>
              <a:rPr lang="bn-IN" baseline="0" dirty="0" smtClean="0"/>
              <a:t>কী কী </a:t>
            </a:r>
            <a:r>
              <a:rPr lang="bn-BD" baseline="0" dirty="0" smtClean="0"/>
              <a:t>শব্দ শিখলে? শিক্ষার্থীর উত্তর করার পরে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398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উত্তরগুলোর উপর</a:t>
            </a:r>
            <a:r>
              <a:rPr lang="bn-BD" baseline="0" dirty="0" smtClean="0"/>
              <a:t> ক্লিক করলে সঠিক ও ভুল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1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92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06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20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29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88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764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কয়েকটি গ্রুপে ভাগ করে জোড়ায় কাজ দিতে হবে। তারপর শিক্ষার্থীরা</a:t>
            </a:r>
            <a:r>
              <a:rPr lang="bn-IN" baseline="0" dirty="0" smtClean="0"/>
              <a:t> ক্লাসের উপস্থাপন করবে।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77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68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79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67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56E946-88AC-4F13-81D0-91585390C313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6E946-88AC-4F13-81D0-91585390C313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6E946-88AC-4F13-81D0-91585390C313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6E946-88AC-4F13-81D0-91585390C313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6E946-88AC-4F13-81D0-91585390C313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6E946-88AC-4F13-81D0-91585390C313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6E946-88AC-4F13-81D0-91585390C313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56E946-88AC-4F13-81D0-91585390C313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83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56E946-88AC-4F13-81D0-91585390C313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6E946-88AC-4F13-81D0-91585390C313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56E946-88AC-4F13-81D0-91585390C313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5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04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80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32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15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65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4/4/2020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04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600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4/4/2020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95399" cy="10698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961358" y="112758"/>
            <a:ext cx="1295399" cy="10698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115842" y="5662659"/>
            <a:ext cx="1295399" cy="1069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591482">
            <a:off x="7817364" y="5749837"/>
            <a:ext cx="1295399" cy="10698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13264" y="235527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2409375"/>
            <a:ext cx="464820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951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182" y="1219200"/>
            <a:ext cx="6858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ফেসবুক 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www.facebook.com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গুগল প্লাস 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plus.google.com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টু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www.twitter.com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মাইস্পেস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www.myspace.com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জোপ্পা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www.zooppa.com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54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10715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চাকুরীর  প্রমোশন  এর সংবাদ জানানো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1667" y="3119735"/>
            <a:ext cx="4035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সন্তানাদির বিয়ের সংবাদ জানানো যায়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581" y="5950527"/>
            <a:ext cx="385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সামাজিক ওয়েব সাইটে দেওয়া সকল তথ্য তোমার বদ্ধুরা জেনে যাবে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4012" y="6045139"/>
            <a:ext cx="44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পরিচিত ও অপরিচিত লোকদের সাথে বন্ধুত্ব গড়ে তুলা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99" y="830438"/>
            <a:ext cx="2084916" cy="22490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1" y="1240709"/>
            <a:ext cx="3505200" cy="14020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33" y="3534333"/>
            <a:ext cx="3594248" cy="23918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1773" y="3573904"/>
            <a:ext cx="3442856" cy="2369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04800" y="348035"/>
            <a:ext cx="827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নিচের ছবিগুলো দেখ  এবং সামাজিক ওয়েবসাইট এর মাধ্যেম কী কী করা যায়  তা বল।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21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4151" y="2971800"/>
            <a:ext cx="4239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প্রত্যেক ব্যবহারকারী তার  প্রোফাইল তৈরি করে নিজের সম্পর্কে তথ্য প্রকাশ 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4704" y="3161254"/>
            <a:ext cx="385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বন্ধুত্ব করার জন্য  অনুরোধ জানাতে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465" y="6243935"/>
            <a:ext cx="423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বন্ধুত্বের অনুরোধ গ্রহণ করে বন্ধু হতে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4703" y="6192226"/>
            <a:ext cx="385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বন্ধুদের ছবি, ভিডিও লাইক  করা যায়।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09433" y="3872486"/>
            <a:ext cx="2947554" cy="2285104"/>
            <a:chOff x="1208808" y="3788362"/>
            <a:chExt cx="2514600" cy="23899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08808" y="3788362"/>
              <a:ext cx="2514600" cy="238990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Up Arrow 6"/>
            <p:cNvSpPr/>
            <p:nvPr/>
          </p:nvSpPr>
          <p:spPr>
            <a:xfrm rot="18062287">
              <a:off x="2979910" y="4782427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25302" y="927093"/>
            <a:ext cx="3159696" cy="2093614"/>
            <a:chOff x="4484056" y="535763"/>
            <a:chExt cx="4057271" cy="20674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4056" y="535763"/>
              <a:ext cx="4057271" cy="1981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Up Arrow 12"/>
            <p:cNvSpPr/>
            <p:nvPr/>
          </p:nvSpPr>
          <p:spPr>
            <a:xfrm rot="18062287">
              <a:off x="7438706" y="2221049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53250" y="3802797"/>
            <a:ext cx="3031748" cy="2222678"/>
            <a:chOff x="4655127" y="3062509"/>
            <a:chExt cx="3650673" cy="300494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5127" y="3062509"/>
              <a:ext cx="3650673" cy="300494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" name="Up Arrow 14"/>
            <p:cNvSpPr/>
            <p:nvPr/>
          </p:nvSpPr>
          <p:spPr>
            <a:xfrm rot="18062287">
              <a:off x="4961111" y="5605041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1471" y="865709"/>
            <a:ext cx="2961661" cy="204816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09600" y="200055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ছবিগুলো দে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খে বল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ওয়েবসাইট এর মাধ্য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কী কী করা যায়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21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3160395"/>
            <a:ext cx="4367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পৃথিবীর যে কোন স্থান থেকে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 ব্যবহার করে ফেসবুকে বন্ধু হওয়া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7807" y="5715000"/>
            <a:ext cx="431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 জন্ম দিনের খবর সকলের  কাছে পৌছে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8561" y="2667000"/>
            <a:ext cx="4126921" cy="28950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047" y="457200"/>
            <a:ext cx="4276725" cy="25438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68694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657600"/>
            <a:ext cx="4336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সকলে তোমাকে জন্মদিনের শুভে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চ্ছা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জানাতে পারে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7386" y="5562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আন্দোলন গড়ে তোলা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986" y="701040"/>
            <a:ext cx="3962400" cy="2956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073" y="2362200"/>
            <a:ext cx="3902554" cy="29269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6830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309" y="3276600"/>
            <a:ext cx="80702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ফেসবুকের মতো একটি সামাজিক নেটওয়ার্ক ব্যবহার করে নতুন কী করা </a:t>
            </a:r>
            <a:r>
              <a:rPr lang="bn-BD" sz="4400" dirty="0" smtClean="0">
                <a:ea typeface="Calibri"/>
                <a:cs typeface="NikoshBAN"/>
              </a:rPr>
              <a:t>যায় </a:t>
            </a:r>
            <a:r>
              <a:rPr lang="bn-IN" sz="4400" dirty="0" smtClean="0">
                <a:ea typeface="Calibri"/>
                <a:cs typeface="NikoshBAN"/>
              </a:rPr>
              <a:t>লে</a:t>
            </a:r>
            <a:r>
              <a:rPr lang="bn-BD" sz="4400" dirty="0" smtClean="0">
                <a:ea typeface="Calibri"/>
                <a:cs typeface="NikoshBAN"/>
              </a:rPr>
              <a:t>খ</a:t>
            </a:r>
            <a:r>
              <a:rPr lang="bn-BD" sz="4400" dirty="0">
                <a:ea typeface="Calibri"/>
                <a:cs typeface="NikoshBAN"/>
              </a:rPr>
              <a:t>। </a:t>
            </a:r>
            <a:endParaRPr lang="en-US" sz="44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648470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2376711" y="467855"/>
              <a:ext cx="3124200" cy="1842126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226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উত্তর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মুহূর্তের মধ্যে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 অন্যের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সাথে যোগাযোগ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বিভিন্ন গ্রুপ তৈরি করে সেখানে সামাজিক, রাজনৈতিক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 সকলের মাঝে পারস্পারিক যোগাযোগ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বিভিন্ন লেখা পড়ার তথ্য পরস্পরের সাথে শেয়ার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বিভিন্ন চাকুরীর খবর, অনুষ্ঠানের খবর জানা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গেম খেলা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08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43036290"/>
              </p:ext>
            </p:extLst>
          </p:nvPr>
        </p:nvGraphicFramePr>
        <p:xfrm>
          <a:off x="381000" y="457200"/>
          <a:ext cx="8305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2994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D96A8C-9FDD-4A5B-9106-408D7D6A1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A20704-5E3A-4782-9E00-2A3FFE97E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A8FA5-70D6-4B79-A2F5-6165AAFF4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DADE73-E473-4281-909A-73EA9126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53D1A1-4551-4A94-ABC0-58480A50E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7A4445-C680-4318-845E-457CB9906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8D02F7-BCD5-4ACE-BA64-2A1F401A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0CC222-30FA-4E88-BF34-C2715D3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5755D-45BF-43B6-87CB-EB426EB87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89362-3F26-4D24-88A7-6703D5B34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B4C6F3-89F5-4AA3-AE73-DE3008C8A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81000"/>
            <a:ext cx="2362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0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8648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১।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নিচের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কোনটি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বহুল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ব্যবহৃত সামাজিক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ওয়েবসাইট?  </a:t>
            </a:r>
            <a:endParaRPr lang="en-US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		 </a:t>
            </a:r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২।  ফেসবুকে একজন ব্যবহারকারী তার সাথে যুক্ত </a:t>
            </a:r>
            <a:endParaRPr lang="bn-IN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বন্ধুদের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সাথে কী গড়ে তুলতে পারে?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bn-BD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L-Shape 4"/>
          <p:cNvSpPr/>
          <p:nvPr/>
        </p:nvSpPr>
        <p:spPr>
          <a:xfrm rot="19213881">
            <a:off x="6280418" y="208151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927" y="1976177"/>
            <a:ext cx="2438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গুগল প্লাস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2061181"/>
            <a:ext cx="22098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ফেসবুক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2551880"/>
            <a:ext cx="2438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ইয়াহু</a:t>
            </a:r>
            <a:endParaRPr lang="en-US" sz="40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2477556"/>
            <a:ext cx="1974272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টুইটার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8809" y="4496117"/>
            <a:ext cx="3075296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সামাজিক সংঘ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3238" y="4516583"/>
            <a:ext cx="3959762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সামাজিক নেটওয়ার্ক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6075" y="5106035"/>
            <a:ext cx="3740725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সামাজিক বিশৃঙ্খলা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1805" y="5071081"/>
            <a:ext cx="3297795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সামাজিক সংকট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-Shape 21"/>
          <p:cNvSpPr/>
          <p:nvPr/>
        </p:nvSpPr>
        <p:spPr>
          <a:xfrm rot="19213881">
            <a:off x="8611968" y="4457443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70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80633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 smtClean="0">
                <a:solidFill>
                  <a:prstClr val="black"/>
                </a:solidFill>
                <a:ea typeface="Calibri"/>
                <a:cs typeface="NikoshBAN"/>
              </a:rPr>
              <a:t>৩</a:t>
            </a:r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. ফেসবুকে মনের ভাব প্রকাশকে কী বলা হয়?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r>
              <a:rPr lang="bn-BD" sz="44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  <a:p>
            <a:pPr lvl="0"/>
            <a:endParaRPr lang="bn-BD" sz="4400" dirty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r>
              <a:rPr lang="bn-BD" sz="4400" dirty="0" smtClean="0">
                <a:solidFill>
                  <a:prstClr val="black"/>
                </a:solidFill>
                <a:ea typeface="Calibri"/>
                <a:cs typeface="NikoshBAN"/>
              </a:rPr>
              <a:t>৪</a:t>
            </a:r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. টুইটারে মনের ভাব প্রকাশ করাকে কী বলে</a:t>
            </a:r>
            <a:r>
              <a:rPr lang="bn-BD" sz="4400" dirty="0" smtClean="0">
                <a:solidFill>
                  <a:prstClr val="black"/>
                </a:solidFill>
                <a:ea typeface="Calibri"/>
                <a:cs typeface="NikoshBAN"/>
              </a:rPr>
              <a:t>?</a:t>
            </a:r>
          </a:p>
          <a:p>
            <a:pPr lvl="0"/>
            <a:endParaRPr lang="bn-BD" sz="4400" dirty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endParaRPr lang="bn-BD" sz="44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endParaRPr lang="bn-BD" sz="4400" dirty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r>
              <a:rPr lang="bn-BD" sz="44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1436" y="1447800"/>
            <a:ext cx="2057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ক. মেন্টস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8777" y="1462289"/>
            <a:ext cx="2476499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খ. স্ট্যাটাস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133600"/>
            <a:ext cx="22860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ঘ. টুইট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2133600"/>
            <a:ext cx="22860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 গ. লাইক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4177" y="3733800"/>
            <a:ext cx="3574473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en-US" sz="4400" dirty="0">
                <a:solidFill>
                  <a:prstClr val="black"/>
                </a:solidFill>
                <a:latin typeface="NikoshBAN"/>
                <a:ea typeface="Calibri"/>
                <a:cs typeface="Vrinda"/>
              </a:rPr>
              <a:t>Facebook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10100" y="3733800"/>
            <a:ext cx="3383974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/>
                <a:ea typeface="Calibri"/>
              </a:rPr>
              <a:t>খ. </a:t>
            </a:r>
            <a:r>
              <a:rPr lang="en-US" sz="4400" dirty="0">
                <a:solidFill>
                  <a:prstClr val="black"/>
                </a:solidFill>
                <a:latin typeface="NikoshBAN"/>
                <a:ea typeface="Calibri"/>
                <a:cs typeface="Vrinda"/>
              </a:rPr>
              <a:t>Status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8001" y="4572636"/>
            <a:ext cx="3766399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 smtClean="0">
                <a:solidFill>
                  <a:prstClr val="black"/>
                </a:solidFill>
                <a:latin typeface="NikoshBAN"/>
                <a:ea typeface="Calibri"/>
              </a:rPr>
              <a:t>ঘ.</a:t>
            </a:r>
            <a:r>
              <a:rPr lang="en-US" sz="4400" dirty="0" smtClean="0">
                <a:solidFill>
                  <a:prstClr val="black"/>
                </a:solidFill>
                <a:latin typeface="NikoshBAN"/>
                <a:ea typeface="Calibri"/>
                <a:cs typeface="Vrinda"/>
              </a:rPr>
              <a:t>Tweet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4177" y="4495800"/>
            <a:ext cx="3546764" cy="578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en-US" sz="4400" dirty="0" err="1">
                <a:solidFill>
                  <a:prstClr val="black"/>
                </a:solidFill>
                <a:latin typeface="NikoshBAN"/>
                <a:ea typeface="Calibri"/>
                <a:cs typeface="Vrinda"/>
              </a:rPr>
              <a:t>Teweeter</a:t>
            </a:r>
            <a:endParaRPr lang="en-US" dirty="0"/>
          </a:p>
        </p:txBody>
      </p:sp>
      <p:sp>
        <p:nvSpPr>
          <p:cNvPr id="12" name="L-Shape 11"/>
          <p:cNvSpPr/>
          <p:nvPr/>
        </p:nvSpPr>
        <p:spPr>
          <a:xfrm rot="19213881">
            <a:off x="5887293" y="1514619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 rot="19213881">
            <a:off x="7695619" y="4551276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59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৪০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ফজর আলী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(কম্পিউটার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বেরুয়ান বালিকা উচ্চ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fazorali88@gmail.com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01718823282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4235" y="1371600"/>
            <a:ext cx="1182329" cy="152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7069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4900" y="1469978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5052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পরিবর্তনে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 ক্ষেত্রে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সামাজিক যোগাযোগের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মিকা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রাখছে তা বর্ণনা কর।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30025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471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39465" y="4702120"/>
            <a:ext cx="5452123" cy="131768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90668"/>
            <a:ext cx="5445268" cy="28817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3239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758279"/>
            <a:ext cx="70866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736" y="4627439"/>
            <a:ext cx="4114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 কথা বলার মাধ্যমে তথ্য বিনিময় করছে।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742" y="4606657"/>
            <a:ext cx="3657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 ব্যবহার করে  তথ্য বিনিময় করছে।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16" y="1987210"/>
            <a:ext cx="3739239" cy="24792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62741"/>
            <a:ext cx="4125084" cy="21556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8485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312002"/>
            <a:ext cx="2060179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964" y="1371600"/>
            <a:ext cx="7543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ea typeface="Calibri"/>
                <a:cs typeface="NikoshBAN"/>
              </a:rPr>
              <a:t>১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সামাজিক নেটওয়ার্ক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 ব্যাখ্যা করতে  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কয়েকটি সামাজিক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যোগাযোগের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চিহ্নিত করতে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সমাজ জীবনে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যোগাযোগের </a:t>
            </a:r>
            <a:endParaRPr lang="bn-IN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মগুলোর প্রভাব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01889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5442" y="228600"/>
            <a:ext cx="513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নিচের ছবিগুলো লক্ষ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27493"/>
            <a:ext cx="3542677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ই-মেইল পেজ ও ই-মেইল  এর তালিকা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box (229) - rahimhwass@gmail.com - Gmail - Mozilla Firef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748" y="1265393"/>
            <a:ext cx="3948928" cy="2733556"/>
          </a:xfrm>
          <a:prstGeom prst="rect">
            <a:avLst/>
          </a:prstGeom>
        </p:spPr>
      </p:pic>
      <p:pic>
        <p:nvPicPr>
          <p:cNvPr id="2" name="Picture 1" descr="(4) Facebook - Mozilla Firefo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121" y="1265393"/>
            <a:ext cx="3948928" cy="2678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2152" y="4114800"/>
            <a:ext cx="414084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একজন ছাত্রের এস এস সি পরীক্ষার ফলাফল  ফেসবুকে পোষ্ট দিয়েছে।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1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28453" y="5521872"/>
            <a:ext cx="4481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টুইটার একটি সামাজিক নেটওয়ার্ক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399" y="685799"/>
            <a:ext cx="6294601" cy="47148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3089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76493" y="5206056"/>
            <a:ext cx="656012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নেটওয়ার্কে  নিজের ভাল লাগা  ছবি  দেওয়া যায়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35" y="838200"/>
            <a:ext cx="6183442" cy="4114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6204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199716"/>
            <a:ext cx="3519055" cy="2491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16485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ফেসবুক  ব্যবহারকারী দেশের চার্ট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545" y="5791200"/>
            <a:ext cx="3823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বাংলাদেশে সোস্যাল  নেটওয়ার্ক ব্যবহারকারীর সংখ্যা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10.175.165.11/SP173.222.26.166/SDcdn2.content.compendiumblog.com/Spimport_uploads%2fe7c690e8-6ff9-1/Rqae5eb53b-c103-49e4-a363-9cb05f81161d/ID18B877DBF7B38EC9/RV200000/AVSkyController_3.1.2.50020/Br200/CL2-global/EI3333228922/Ht240/IP10.38.47.99%3a60902/IQ25/MO15/MT0/NIGPMOCCA-GAZDIST1-SKFCTL2/OC0/OS0/Otpng/PB200/PNMedCongestion_3G4GWiFi_Desktop/SI07000600e6ed50000000000000000000000000000a262f63000000000000000000000000adde1aa68500f79ef5b0f700/SUhttp%3a%2f%2fcdn2.content.compendiumblog.com%2fimport_uploads%2fe7c690e8-6ff9-102a-ac6d-e4aebca50425%2f5e1100ae243deeea4255132367765065%2fworlwidesocialnetworks.png/Sd736B7966697265/TI3333228922/Tr1/Wh400/EV5a4ec1b04ce5a622a8007c4391e78e29/fi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548"/>
            <a:ext cx="525354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061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1447800"/>
            <a:ext cx="2549096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400" b="1" dirty="0">
                <a:ea typeface="Calibri"/>
                <a:cs typeface="NikoshBAN"/>
              </a:rPr>
              <a:t>জোড়ায় কাজ </a:t>
            </a:r>
            <a:endParaRPr lang="en-US" sz="4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648" y="28194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সামাজিক যোগাযোগের জন্য কয়েকটি </a:t>
            </a:r>
            <a:r>
              <a:rPr lang="bn-BD" sz="4800" dirty="0" smtClean="0">
                <a:ea typeface="Calibri"/>
                <a:cs typeface="NikoshBAN"/>
              </a:rPr>
              <a:t>ওয়েবসাইটের </a:t>
            </a:r>
            <a:r>
              <a:rPr lang="bn-BD" sz="4800" dirty="0">
                <a:ea typeface="Calibri"/>
                <a:cs typeface="NikoshBAN"/>
              </a:rPr>
              <a:t>নাম </a:t>
            </a:r>
            <a:r>
              <a:rPr lang="bn-IN" sz="4800" dirty="0" smtClean="0">
                <a:ea typeface="Calibri"/>
                <a:cs typeface="NikoshBAN"/>
              </a:rPr>
              <a:t>লেখ</a:t>
            </a:r>
            <a:r>
              <a:rPr lang="bn-BD" sz="4800" dirty="0" smtClean="0">
                <a:ea typeface="Calibri"/>
                <a:cs typeface="NikoshBAN"/>
              </a:rPr>
              <a:t>।   </a:t>
            </a:r>
            <a:endParaRPr lang="en-US" sz="48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74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585</Words>
  <Application>Microsoft Office PowerPoint</Application>
  <PresentationFormat>On-screen Show (4:3)</PresentationFormat>
  <Paragraphs>130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1_Office Theme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188</cp:revision>
  <dcterms:created xsi:type="dcterms:W3CDTF">2015-03-31T15:15:49Z</dcterms:created>
  <dcterms:modified xsi:type="dcterms:W3CDTF">2020-04-04T14:36:43Z</dcterms:modified>
</cp:coreProperties>
</file>