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8" r:id="rId5"/>
    <p:sldId id="277" r:id="rId6"/>
    <p:sldId id="262" r:id="rId7"/>
    <p:sldId id="274" r:id="rId8"/>
    <p:sldId id="259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99"/>
    <a:srgbClr val="CC3399"/>
    <a:srgbClr val="CCCC00"/>
    <a:srgbClr val="FF7C80"/>
    <a:srgbClr val="FF9900"/>
    <a:srgbClr val="333300"/>
    <a:srgbClr val="FFCC66"/>
    <a:srgbClr val="FF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2C58-4614-4720-8A60-17C057292B5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4997-C2AA-498E-AF50-2817979F8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99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10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8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69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1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3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1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2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3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19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8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8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894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6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67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80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8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8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925D-23DA-40B5-8500-6161E10D78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2ACB67-0DF4-4DB6-ADD1-75CAFABC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4" y="0"/>
            <a:ext cx="868894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326">
            <a:off x="-519687" y="2511903"/>
            <a:ext cx="6608210" cy="21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7" y="-167424"/>
            <a:ext cx="11397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Preposition </a:t>
            </a:r>
            <a:endParaRPr lang="en-US" sz="88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8" y="1216928"/>
            <a:ext cx="117584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Preposition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that which usually a </a:t>
            </a:r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Preposition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 noun or adjective or adverb.</a:t>
            </a:r>
          </a:p>
          <a:p>
            <a:pPr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preposition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</a:t>
            </a:r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place of </a:t>
            </a:r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‘on’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‘be’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place of </a:t>
            </a:r>
            <a:r>
              <a:rPr lang="en-US" sz="4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‘by’.</a:t>
            </a:r>
          </a:p>
          <a:p>
            <a:pPr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across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on+cross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behind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by+hind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before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by+fore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between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by+twin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beside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by+side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beyond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by+yond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etc.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92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36" y="0"/>
            <a:ext cx="9388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Preposition</a:t>
            </a:r>
            <a:endParaRPr lang="en-US" sz="8800" b="1" i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09" y="1446550"/>
            <a:ext cx="117712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words when works like a </a:t>
            </a:r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 </a:t>
            </a:r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Preposition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</a:t>
            </a:r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reposition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and after of a </a:t>
            </a:r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Preposition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 spite of, by dint of, in front of, in stead of, look for, by means of etc.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7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9" y="180305"/>
            <a:ext cx="11127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Participle  Preposition</a:t>
            </a:r>
            <a:endParaRPr lang="en-US" sz="8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47741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Participial Preposition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participle that functions as a preposition.</a:t>
            </a: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according, assuming, during, considering, regarding, concerning etc.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97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6" y="-128789"/>
            <a:ext cx="1087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Disguised Preposition</a:t>
            </a:r>
            <a:endParaRPr lang="en-US" sz="8800" b="1" i="1" dirty="0">
              <a:ln>
                <a:solidFill>
                  <a:schemeClr val="tx1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31" y="1225689"/>
            <a:ext cx="12088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Disguised Prepositions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those that are not used in the sentences but are implied. 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Disguised Preposition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stands for the shortened form of the Preposition </a:t>
            </a:r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‘on’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stands for the shortened form of the Preposition </a:t>
            </a:r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‘of’</a:t>
            </a:r>
            <a:r>
              <a:rPr lang="en-US" sz="4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4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It is five o’clock.       ( It is six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clock )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He went a hunting.  ( He went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hunting 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493" y="115910"/>
            <a:ext cx="10006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9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493" y="2307249"/>
            <a:ext cx="103674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Preposition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7" y="3926492"/>
            <a:ext cx="3000778" cy="2744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4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126" y="452404"/>
            <a:ext cx="6568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30" y="3580327"/>
            <a:ext cx="11333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definitions of (Simple, double, compound, phrase, participle, disguised) Prepositions with example.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43" y="360607"/>
            <a:ext cx="2550017" cy="2550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29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634" y="1339403"/>
            <a:ext cx="587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5914" y="581112"/>
            <a:ext cx="7164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9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96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9600" b="1" dirty="0" smtClean="0">
                <a:solidFill>
                  <a:srgbClr val="CC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82" y="12879"/>
            <a:ext cx="2870149" cy="2163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886" y="2459865"/>
            <a:ext cx="1026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words which prepositions are they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914" y="3589474"/>
            <a:ext cx="10384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Upon, on, into, beside, behind, in spite of, at, across, between, in front of, during, assuming , in stead of, according, in.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12408" y="760114"/>
            <a:ext cx="6884838" cy="1199181"/>
            <a:chOff x="1519706" y="771286"/>
            <a:chExt cx="6884838" cy="11991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2" t="25428" r="72265" b="52018"/>
            <a:stretch/>
          </p:blipFill>
          <p:spPr>
            <a:xfrm>
              <a:off x="1519706" y="782458"/>
              <a:ext cx="708337" cy="11880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1" t="49389" r="72496" b="28057"/>
            <a:stretch/>
          </p:blipFill>
          <p:spPr>
            <a:xfrm>
              <a:off x="2238773" y="782458"/>
              <a:ext cx="708337" cy="11880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4" t="25184" r="13515" b="52262"/>
            <a:stretch/>
          </p:blipFill>
          <p:spPr>
            <a:xfrm>
              <a:off x="2957840" y="782458"/>
              <a:ext cx="929427" cy="11880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7" t="343" r="30967" b="77897"/>
            <a:stretch/>
          </p:blipFill>
          <p:spPr>
            <a:xfrm>
              <a:off x="3887267" y="771286"/>
              <a:ext cx="601006" cy="11991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73" t="76284" r="36167" b="1162"/>
            <a:stretch/>
          </p:blipFill>
          <p:spPr>
            <a:xfrm>
              <a:off x="4921878" y="771286"/>
              <a:ext cx="1251397" cy="11880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1" t="50123" r="72496" b="27323"/>
            <a:stretch/>
          </p:blipFill>
          <p:spPr>
            <a:xfrm>
              <a:off x="6173275" y="782458"/>
              <a:ext cx="708337" cy="1188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9" t="49980" r="29927" b="25855"/>
            <a:stretch/>
          </p:blipFill>
          <p:spPr>
            <a:xfrm>
              <a:off x="6881612" y="793630"/>
              <a:ext cx="736243" cy="11768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8" t="24938" r="41002" b="51224"/>
            <a:stretch/>
          </p:blipFill>
          <p:spPr>
            <a:xfrm>
              <a:off x="7589949" y="782458"/>
              <a:ext cx="814595" cy="118800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2487" y="3232597"/>
            <a:ext cx="8551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new preposition of each group.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74" y="1133340"/>
            <a:ext cx="2884391" cy="23239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06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882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8828" y="0"/>
            <a:ext cx="61131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6998" y="708339"/>
            <a:ext cx="4481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9600" b="1" i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1610" r="19835" b="3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6068" y="463072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8468" y="203273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MST. UMME SALWA</a:t>
            </a:r>
          </a:p>
          <a:p>
            <a:r>
              <a:rPr lang="en-US" sz="4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SENIOR  TEACHER</a:t>
            </a:r>
          </a:p>
          <a:p>
            <a:r>
              <a:rPr lang="en-US" sz="4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SANTAHAR B.P. HIGH SCHOOL</a:t>
            </a:r>
          </a:p>
          <a:p>
            <a:r>
              <a:rPr lang="en-US" sz="4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SANTAHAR, ADAMDIGHI,BOGRA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68" y="1247902"/>
            <a:ext cx="3488029" cy="4071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41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7390" r="24675" b="-886"/>
          <a:stretch/>
        </p:blipFill>
        <p:spPr>
          <a:xfrm>
            <a:off x="438903" y="1884250"/>
            <a:ext cx="3827954" cy="4445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856" y="3767154"/>
            <a:ext cx="2606867" cy="221599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4316" y="5100104"/>
            <a:ext cx="3830629" cy="156966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9684" y="3246257"/>
            <a:ext cx="3262432" cy="1569660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010" y="3458118"/>
            <a:ext cx="3324995" cy="339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37" y="407093"/>
            <a:ext cx="5518360" cy="36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3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670" y="638641"/>
            <a:ext cx="10998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our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is---“Preposition (1)”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494" y="3806842"/>
            <a:ext cx="981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Class:10,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2</a:t>
            </a:r>
            <a:r>
              <a:rPr lang="en-US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04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28" y="0"/>
            <a:ext cx="10071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0376" y="1415534"/>
            <a:ext cx="11325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we  have studied this lesson we  will be able to-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8283" y="3241340"/>
            <a:ext cx="102837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Preposition.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kinds of Preposition are there.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all kinds of Preposition.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Preposition.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126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84" y="638635"/>
            <a:ext cx="107484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Preposition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304" y="2839658"/>
            <a:ext cx="11779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word which shows the relation between a word or a noun or a pronoun of a sentence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73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6839" y="360609"/>
            <a:ext cx="4971245" cy="13780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endParaRPr lang="en-US" sz="8000" dirty="0"/>
          </a:p>
        </p:txBody>
      </p:sp>
      <p:sp>
        <p:nvSpPr>
          <p:cNvPr id="3" name="Down Arrow 2"/>
          <p:cNvSpPr/>
          <p:nvPr/>
        </p:nvSpPr>
        <p:spPr>
          <a:xfrm>
            <a:off x="5370489" y="1738648"/>
            <a:ext cx="643944" cy="70833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4699" y="2446986"/>
            <a:ext cx="11732653" cy="1030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34095" y="2550017"/>
            <a:ext cx="319664" cy="14681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7134" y="4005328"/>
            <a:ext cx="1815921" cy="6954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4000" dirty="0"/>
          </a:p>
        </p:txBody>
      </p:sp>
      <p:sp>
        <p:nvSpPr>
          <p:cNvPr id="7" name="Down Arrow 6"/>
          <p:cNvSpPr/>
          <p:nvPr/>
        </p:nvSpPr>
        <p:spPr>
          <a:xfrm>
            <a:off x="2305317" y="2524258"/>
            <a:ext cx="264409" cy="26659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18704" y="5203063"/>
            <a:ext cx="1835238" cy="7984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3175339" y="4018208"/>
            <a:ext cx="2624073" cy="6825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lang="en-US" sz="4000" dirty="0"/>
          </a:p>
        </p:txBody>
      </p:sp>
      <p:sp>
        <p:nvSpPr>
          <p:cNvPr id="11" name="Down Arrow 10"/>
          <p:cNvSpPr/>
          <p:nvPr/>
        </p:nvSpPr>
        <p:spPr>
          <a:xfrm>
            <a:off x="6420704" y="2550016"/>
            <a:ext cx="321972" cy="262729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67737" y="2562896"/>
            <a:ext cx="280117" cy="14553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66304" y="5177308"/>
            <a:ext cx="1700019" cy="8757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endParaRPr lang="en-US" sz="4000" dirty="0"/>
          </a:p>
        </p:txBody>
      </p:sp>
      <p:sp>
        <p:nvSpPr>
          <p:cNvPr id="14" name="Down Arrow 13"/>
          <p:cNvSpPr/>
          <p:nvPr/>
        </p:nvSpPr>
        <p:spPr>
          <a:xfrm>
            <a:off x="8398832" y="2550017"/>
            <a:ext cx="276892" cy="13265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449622" y="3876542"/>
            <a:ext cx="2263471" cy="721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Participle </a:t>
            </a:r>
            <a:endParaRPr lang="en-US" sz="4000" dirty="0"/>
          </a:p>
        </p:txBody>
      </p:sp>
      <p:sp>
        <p:nvSpPr>
          <p:cNvPr id="16" name="Down Arrow 15"/>
          <p:cNvSpPr/>
          <p:nvPr/>
        </p:nvSpPr>
        <p:spPr>
          <a:xfrm>
            <a:off x="10662902" y="2562896"/>
            <a:ext cx="259189" cy="262729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594761" y="5177308"/>
            <a:ext cx="2382591" cy="8242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Disguised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617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63651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consists of one word is called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Preposition.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at, on, by, of, for, from, after, with, off, in, to etc.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0504" y="423861"/>
            <a:ext cx="92885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Preposition</a:t>
            </a:r>
            <a:endParaRPr lang="en-US" sz="8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5313" y="128789"/>
            <a:ext cx="9878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Preposition</a:t>
            </a:r>
            <a:endParaRPr lang="en-US" sz="8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88" y="2189409"/>
            <a:ext cx="11818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consists of two simple preposition is called 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Preposition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into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in+to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within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with+in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without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with+out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Upon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up+on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etc.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500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Shibly</dc:creator>
  <cp:lastModifiedBy>Shibly</cp:lastModifiedBy>
  <cp:revision>30</cp:revision>
  <dcterms:created xsi:type="dcterms:W3CDTF">2018-04-12T06:39:02Z</dcterms:created>
  <dcterms:modified xsi:type="dcterms:W3CDTF">2020-04-02T11:53:07Z</dcterms:modified>
</cp:coreProperties>
</file>