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3" r:id="rId13"/>
    <p:sldId id="267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0846-FD05-4795-B357-12149C8A08E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185F9-DA9B-42CE-BB0D-FEB2992E3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185F9-DA9B-42CE-BB0D-FEB2992E38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083" y="728789"/>
            <a:ext cx="6934200" cy="830997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d_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083" y="2133600"/>
            <a:ext cx="6963833" cy="3917157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438400" y="0"/>
            <a:ext cx="4572000" cy="1981200"/>
          </a:xfrm>
          <a:prstGeom prst="leftRightArrow">
            <a:avLst/>
          </a:prstGeom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19980"/>
            <a:ext cx="73914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kisho\Desktop\Nasrin\142_gi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0"/>
            <a:ext cx="2351088" cy="1436687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Picture 2" descr="C:\Users\ptikisho\Desktop\Nasrin\chair-240x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981980"/>
            <a:ext cx="2133600" cy="15027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Picture 2" descr="C:\Users\ptikisho\Desktop\Nasrin\mango-tree-sm201011151720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312" y="4953000"/>
            <a:ext cx="2416176" cy="1576324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" name="Picture 2" descr="C:\Users\ptikisho\Desktop\Nasrin\index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953000"/>
            <a:ext cx="2196984" cy="1576324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3505200" y="3505200"/>
            <a:ext cx="10668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গাড়ি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410200"/>
            <a:ext cx="9144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গাছ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3429000"/>
            <a:ext cx="1371600" cy="52322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5410200"/>
            <a:ext cx="12954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নৌকা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41122"/>
            <a:ext cx="7467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kisho\Desktop\Nasrin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620" y="2264837"/>
            <a:ext cx="2362200" cy="157162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2" name="Picture 2" descr="C:\Users\ptikisho\Desktop\Nasrin\bd_fl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2667000" cy="167639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Picture 2" descr="C:\Users\ptikisho\Desktop\Nasrin\gazitarek06_187645657753c6ba54ed00c0.07940068_x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641" y="4419600"/>
            <a:ext cx="2443170" cy="1704975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2" descr="C:\Users\ptikisho\Desktop\Nasrin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419600"/>
            <a:ext cx="2667000" cy="170497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3352800" y="2895600"/>
            <a:ext cx="1066800" cy="52322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কলম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953000"/>
            <a:ext cx="11430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200" y="2819400"/>
            <a:ext cx="11430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5105400"/>
            <a:ext cx="12192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67243A6-2A63-4B6E-95F8-D8BC739EEE64}"/>
              </a:ext>
            </a:extLst>
          </p:cNvPr>
          <p:cNvGrpSpPr/>
          <p:nvPr/>
        </p:nvGrpSpPr>
        <p:grpSpPr>
          <a:xfrm>
            <a:off x="2743200" y="3147728"/>
            <a:ext cx="4495800" cy="2872072"/>
            <a:chOff x="2743200" y="2895600"/>
            <a:chExt cx="4495800" cy="2872072"/>
          </a:xfrm>
        </p:grpSpPr>
        <p:pic>
          <p:nvPicPr>
            <p:cNvPr id="2" name="Picture 1" descr="3_64.jpg"/>
            <p:cNvPicPr>
              <a:picLocks noChangeAspect="1"/>
            </p:cNvPicPr>
            <p:nvPr/>
          </p:nvPicPr>
          <p:blipFill>
            <a:blip r:embed="rId2"/>
            <a:srcRect b="31111"/>
            <a:stretch>
              <a:fillRect/>
            </a:stretch>
          </p:blipFill>
          <p:spPr>
            <a:xfrm>
              <a:off x="2743200" y="2895600"/>
              <a:ext cx="4495800" cy="1661160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pic>
          <p:nvPicPr>
            <p:cNvPr id="3" name="Picture 2" descr="paddy-cow-pasture.jpg"/>
            <p:cNvPicPr>
              <a:picLocks noChangeAspect="1"/>
            </p:cNvPicPr>
            <p:nvPr/>
          </p:nvPicPr>
          <p:blipFill>
            <a:blip r:embed="rId3"/>
            <a:srcRect t="38000" b="6000"/>
            <a:stretch>
              <a:fillRect/>
            </a:stretch>
          </p:blipFill>
          <p:spPr>
            <a:xfrm>
              <a:off x="2743200" y="4568792"/>
              <a:ext cx="4495800" cy="1198880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</p:pic>
      </p:grpSp>
      <p:sp>
        <p:nvSpPr>
          <p:cNvPr id="5" name="Up Ribbon 4"/>
          <p:cNvSpPr/>
          <p:nvPr/>
        </p:nvSpPr>
        <p:spPr>
          <a:xfrm>
            <a:off x="1600200" y="152400"/>
            <a:ext cx="6248400" cy="1676400"/>
          </a:xfrm>
          <a:prstGeom prst="ribbon2">
            <a:avLst/>
          </a:prstGeom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981200"/>
            <a:ext cx="7467600" cy="1077218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উপাদানগুলো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6172200"/>
            <a:ext cx="11430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6180221"/>
            <a:ext cx="990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গরু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6182380"/>
            <a:ext cx="1752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গাছপালা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09800" y="381000"/>
            <a:ext cx="4343400" cy="2514600"/>
          </a:xfrm>
          <a:prstGeom prst="horizontalScroll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581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1190"/>
            <a:ext cx="8229600" cy="107721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১।দুটি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295400" y="152400"/>
            <a:ext cx="7086600" cy="1600200"/>
          </a:xfrm>
          <a:prstGeom prst="homePlate">
            <a:avLst/>
          </a:prstGeom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পাঠ্যাংশটুকু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kisho\Desktop\Nasrin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133600"/>
            <a:ext cx="6324600" cy="342900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8229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পৃষ্ঠা-৪০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--------------------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743200" y="381000"/>
            <a:ext cx="3886200" cy="2362200"/>
          </a:xfrm>
          <a:prstGeom prst="downArrowCallou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971800"/>
            <a:ext cx="4267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১।পরিবেশ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74676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২।প্রাকৃতিক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495800"/>
            <a:ext cx="8077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/>
              <a:t>৩।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মানুষের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৩টি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kisho\Desktop\Nasrin\ধন্যবাদ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942975"/>
            <a:ext cx="6629400" cy="497205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429001"/>
            <a:ext cx="441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মোহাম্মদ জসীম উদ্দিন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(ভারপ্রাপ্ত)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উয়ারা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ইটনা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21628"/>
            <a:ext cx="6858000" cy="1862048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3429000"/>
            <a:ext cx="40386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----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752600" y="228600"/>
            <a:ext cx="4953000" cy="2362200"/>
          </a:xfrm>
          <a:prstGeom prst="cloud">
            <a:avLst/>
          </a:prstGeom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871478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bn-IN" sz="5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233678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২।পর্যবেক্ষণের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৩।পর্যবেক্ষণের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অনুকূল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ptikisho\Desktop\Nasrin\Again-beautiful-landscapes.jpg">
            <a:extLst>
              <a:ext uri="{FF2B5EF4-FFF2-40B4-BE49-F238E27FC236}">
                <a16:creationId xmlns:a16="http://schemas.microsoft.com/office/drawing/2014/main" id="{4B7B2B95-FC2F-448C-9F17-10D4C2A83D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3854"/>
          <a:stretch/>
        </p:blipFill>
        <p:spPr bwMode="auto">
          <a:xfrm>
            <a:off x="723900" y="1600200"/>
            <a:ext cx="7696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7543800" cy="1200329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ED2479-53E9-4C96-AE80-47085A54F0C7}"/>
              </a:ext>
            </a:extLst>
          </p:cNvPr>
          <p:cNvGrpSpPr/>
          <p:nvPr/>
        </p:nvGrpSpPr>
        <p:grpSpPr>
          <a:xfrm>
            <a:off x="2095500" y="1523999"/>
            <a:ext cx="5181600" cy="1524000"/>
            <a:chOff x="2095500" y="1600199"/>
            <a:chExt cx="5181600" cy="1524000"/>
          </a:xfrm>
        </p:grpSpPr>
        <p:sp>
          <p:nvSpPr>
            <p:cNvPr id="3" name="Flowchart: Punched Tape 2"/>
            <p:cNvSpPr/>
            <p:nvPr/>
          </p:nvSpPr>
          <p:spPr>
            <a:xfrm>
              <a:off x="2095500" y="1600199"/>
              <a:ext cx="5181600" cy="1524000"/>
            </a:xfrm>
            <a:prstGeom prst="flowChartPunchedTape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38400" y="2049959"/>
              <a:ext cx="4724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আমাদের</a:t>
              </a:r>
              <a:r>
                <a:rPr lang="en-US" sz="44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পরিবেশ</a:t>
              </a:r>
              <a:endPara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026" name="Picture 2" descr="C:\Users\ptikisho\Desktop\Nasrin\3_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429000"/>
            <a:ext cx="5867400" cy="3048000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752600" y="1524000"/>
            <a:ext cx="6096000" cy="2971800"/>
          </a:xfrm>
          <a:prstGeom prst="plaque">
            <a:avLst/>
          </a:prstGeom>
          <a:solidFill>
            <a:srgbClr val="00B0F0"/>
          </a:solidFill>
          <a:ln>
            <a:solidFill>
              <a:srgbClr val="92D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পস্থাপন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kisho\Desktop\Nasrin\paddy-cow-pas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457200"/>
            <a:ext cx="78486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867400"/>
            <a:ext cx="7543800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LightBAN" pitchFamily="2" charset="0"/>
                <a:cs typeface="NikoshLightBAN" pitchFamily="2" charset="0"/>
              </a:rPr>
              <a:t>মানুষ,গরু,ঘরবাড়ি,গাছপালা,আকাশ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66700"/>
            <a:ext cx="6248400" cy="131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70947" y="1609224"/>
            <a:ext cx="381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ptikisho\Desktop\Nasrin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227" y="2667636"/>
            <a:ext cx="2512090" cy="19864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1" name="Picture 2" descr="C:\Users\ptikisho\Desktop\Nasrin\mango-tree-sm201011151720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0637" y="2676023"/>
            <a:ext cx="2773006" cy="19780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12" name="Picture 2" descr="C:\Users\ptikisho\Desktop\Nasrin\soni18_1333950613_1-421212_385349954809403_100000032055083_1595652_1783408813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3877" y="2700974"/>
            <a:ext cx="2604168" cy="19531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3" name="Picture 2" descr="C:\Users\ptikisho\Desktop\Nasrin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3877" y="4809391"/>
            <a:ext cx="2604168" cy="17819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4" name="Picture 2" descr="C:\Users\ptikisho\Desktop\Nasrin\142_gian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30637" y="4809391"/>
            <a:ext cx="2784763" cy="17819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15" name="Picture 2" descr="C:\Users\ptikisho\Desktop\Nasrin\side table 01-500x500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9195" y="4809390"/>
            <a:ext cx="2524122" cy="178190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9400" y="381000"/>
            <a:ext cx="3429000" cy="19812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724402" y="3352800"/>
            <a:ext cx="3810000" cy="19050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3276600"/>
            <a:ext cx="3733800" cy="19812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53000" y="2438400"/>
            <a:ext cx="990600" cy="685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124200" y="2438400"/>
            <a:ext cx="914400" cy="762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5791200"/>
            <a:ext cx="4038600" cy="461665"/>
          </a:xfrm>
          <a:prstGeom prst="rect">
            <a:avLst/>
          </a:prstGeom>
          <a:solidFill>
            <a:srgbClr val="0070C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মানুষ,গাছপালা,পানি,মাটি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2" y="5791200"/>
            <a:ext cx="4190998" cy="461665"/>
          </a:xfrm>
          <a:prstGeom prst="rect">
            <a:avLst/>
          </a:prstGeom>
          <a:solidFill>
            <a:srgbClr val="0070C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ঘরবাড়ি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রাস্তাঘাট,চেয়ার-টেবিল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212</Words>
  <Application>Microsoft Office PowerPoint</Application>
  <PresentationFormat>On-screen Show (4:3)</PresentationFormat>
  <Paragraphs>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ptikisho</dc:creator>
  <cp:lastModifiedBy>User</cp:lastModifiedBy>
  <cp:revision>94</cp:revision>
  <dcterms:created xsi:type="dcterms:W3CDTF">2006-08-16T00:00:00Z</dcterms:created>
  <dcterms:modified xsi:type="dcterms:W3CDTF">2020-04-04T06:29:28Z</dcterms:modified>
</cp:coreProperties>
</file>