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7" r:id="rId10"/>
    <p:sldId id="269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288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899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1000" y="304800"/>
            <a:ext cx="7239000" cy="121920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C00000"/>
                </a:solidFill>
              </a:rPr>
              <a:t>স্বাগতম </a:t>
            </a:r>
            <a:r>
              <a:rPr lang="en-US" sz="7200" dirty="0" err="1" smtClean="0">
                <a:solidFill>
                  <a:srgbClr val="C00000"/>
                </a:solidFill>
              </a:rPr>
              <a:t>সবাইকে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11" name="Picture 10" descr="KOD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057400"/>
            <a:ext cx="5080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"/>
            <a:ext cx="797846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শব্দার্থ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ও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টিকা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জেনে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নেইঃ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1600200"/>
            <a:ext cx="3886200" cy="10668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বিরলে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5105400"/>
            <a:ext cx="3886200" cy="132283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বারি-রূপকার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800600" y="1295400"/>
            <a:ext cx="4343400" cy="13716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একান্ত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নিরিবিলিতে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800600" y="5181600"/>
            <a:ext cx="4343400" cy="13716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প্রজা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রাজাকে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0" y="3581400"/>
            <a:ext cx="3886200" cy="10668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চতুর্দশপদী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কবিতা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800600" y="3276600"/>
            <a:ext cx="4343400" cy="13716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ইংরেজীতে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Sonnet,বাংলায়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কবিতা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চতুর্দশপদী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28600" y="32004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সতত,হে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নদ,তুমি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পড়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মোর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মনে</a:t>
            </a:r>
            <a:r>
              <a:rPr lang="en-US" sz="3600" b="1" dirty="0" smtClean="0"/>
              <a:t>!</a:t>
            </a:r>
          </a:p>
          <a:p>
            <a:r>
              <a:rPr lang="en-US" sz="3600" b="1" dirty="0" err="1" smtClean="0"/>
              <a:t>সতত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তোমার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কথা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ভাবি</a:t>
            </a:r>
            <a:r>
              <a:rPr lang="en-US" sz="3600" b="1" dirty="0" smtClean="0"/>
              <a:t> এ </a:t>
            </a:r>
            <a:r>
              <a:rPr lang="en-US" sz="3600" b="1" dirty="0" err="1" smtClean="0"/>
              <a:t>বিরলে</a:t>
            </a:r>
            <a:r>
              <a:rPr lang="en-US" sz="3600" b="1" dirty="0" smtClean="0"/>
              <a:t>;</a:t>
            </a:r>
          </a:p>
          <a:p>
            <a:r>
              <a:rPr lang="en-US" sz="3600" b="1" dirty="0" err="1" smtClean="0"/>
              <a:t>সতত</a:t>
            </a:r>
            <a:r>
              <a:rPr lang="en-US" sz="3600" b="1" dirty="0" smtClean="0"/>
              <a:t> ( </a:t>
            </a:r>
            <a:r>
              <a:rPr lang="en-US" sz="3600" b="1" dirty="0" err="1" smtClean="0"/>
              <a:t>যেমন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লোক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নিশার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স্বপনে</a:t>
            </a:r>
            <a:endParaRPr lang="en-US" sz="3600" b="1" dirty="0" smtClean="0"/>
          </a:p>
          <a:p>
            <a:r>
              <a:rPr lang="en-US" sz="3600" b="1" dirty="0" err="1" smtClean="0"/>
              <a:t>শোনে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মায়া</a:t>
            </a:r>
            <a:r>
              <a:rPr lang="en-US" sz="3600" b="1" dirty="0" smtClean="0"/>
              <a:t>- </a:t>
            </a:r>
            <a:r>
              <a:rPr lang="en-US" sz="3600" b="1" dirty="0" err="1" smtClean="0"/>
              <a:t>মন্ত্রধ্বনি</a:t>
            </a:r>
            <a:r>
              <a:rPr lang="en-US" sz="3600" b="1" dirty="0" smtClean="0"/>
              <a:t>) </a:t>
            </a:r>
            <a:r>
              <a:rPr lang="en-US" sz="3600" b="1" dirty="0" err="1" smtClean="0"/>
              <a:t>তবে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কলকলে</a:t>
            </a:r>
            <a:endParaRPr lang="en-US" sz="3600" b="1" dirty="0"/>
          </a:p>
        </p:txBody>
      </p:sp>
      <p:pic>
        <p:nvPicPr>
          <p:cNvPr id="5" name="Picture 4" descr="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4044462" cy="2971800"/>
          </a:xfrm>
          <a:prstGeom prst="rect">
            <a:avLst/>
          </a:prstGeom>
        </p:spPr>
      </p:pic>
      <p:pic>
        <p:nvPicPr>
          <p:cNvPr id="8" name="Picture 7" descr="কপো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267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343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34290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জুড়াই</a:t>
            </a:r>
            <a:r>
              <a:rPr lang="en-US" sz="3600" b="1" dirty="0" smtClean="0"/>
              <a:t> এ </a:t>
            </a:r>
            <a:r>
              <a:rPr lang="en-US" sz="3600" b="1" dirty="0" err="1" smtClean="0"/>
              <a:t>কান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আমি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ভ্রান্তির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ছলনে</a:t>
            </a:r>
            <a:r>
              <a:rPr lang="en-US" sz="3600" b="1" dirty="0" smtClean="0"/>
              <a:t>!</a:t>
            </a:r>
          </a:p>
          <a:p>
            <a:r>
              <a:rPr lang="en-US" sz="3600" b="1" dirty="0" err="1" smtClean="0"/>
              <a:t>বহু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দেশে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দেখিয়াছি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বহু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নদ</a:t>
            </a:r>
            <a:r>
              <a:rPr lang="en-US" sz="3600" b="1" dirty="0" smtClean="0"/>
              <a:t>- </a:t>
            </a:r>
            <a:r>
              <a:rPr lang="en-US" sz="3600" b="1" dirty="0" err="1" smtClean="0"/>
              <a:t>দলে</a:t>
            </a:r>
            <a:r>
              <a:rPr lang="en-US" sz="3600" b="1" dirty="0" smtClean="0"/>
              <a:t>,</a:t>
            </a:r>
          </a:p>
          <a:p>
            <a:r>
              <a:rPr lang="en-US" sz="3600" b="1" dirty="0" err="1" smtClean="0"/>
              <a:t>কিন্তু</a:t>
            </a:r>
            <a:r>
              <a:rPr lang="en-US" sz="3600" b="1" dirty="0" smtClean="0"/>
              <a:t> এ </a:t>
            </a:r>
            <a:r>
              <a:rPr lang="en-US" sz="3600" b="1" dirty="0" err="1" smtClean="0"/>
              <a:t>স্নেহের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তৃষ্ণা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মিটে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জলে</a:t>
            </a:r>
            <a:r>
              <a:rPr lang="en-US" sz="3600" b="1" dirty="0" smtClean="0"/>
              <a:t>?</a:t>
            </a:r>
          </a:p>
          <a:p>
            <a:r>
              <a:rPr lang="en-US" sz="3600" b="1" dirty="0" err="1" smtClean="0"/>
              <a:t>দুগ্ধ</a:t>
            </a:r>
            <a:r>
              <a:rPr lang="en-US" sz="3600" b="1" dirty="0" smtClean="0"/>
              <a:t> –</a:t>
            </a:r>
            <a:r>
              <a:rPr lang="en-US" sz="3600" b="1" dirty="0" err="1" smtClean="0"/>
              <a:t>স্রোতোরুপী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তুমি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জন্মভূমি</a:t>
            </a:r>
            <a:r>
              <a:rPr lang="en-US" sz="3600" b="1" dirty="0" smtClean="0"/>
              <a:t> –</a:t>
            </a:r>
            <a:r>
              <a:rPr lang="en-US" sz="3600" b="1" dirty="0" err="1" smtClean="0"/>
              <a:t>স্তনে</a:t>
            </a:r>
            <a:r>
              <a:rPr lang="en-US" sz="3600" b="1" dirty="0" smtClean="0"/>
              <a:t>।</a:t>
            </a:r>
            <a:endParaRPr lang="en-US" sz="3600" b="1" dirty="0"/>
          </a:p>
        </p:txBody>
      </p:sp>
      <p:pic>
        <p:nvPicPr>
          <p:cNvPr id="10" name="Picture 9" descr="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39624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ন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4343400" cy="2819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 descr="কপো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1148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2766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আর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হবেদেখা</a:t>
            </a:r>
            <a:r>
              <a:rPr lang="en-US" sz="3600" b="1" dirty="0" smtClean="0"/>
              <a:t> ? </a:t>
            </a:r>
            <a:r>
              <a:rPr lang="en-US" sz="3600" b="1" dirty="0" err="1" smtClean="0"/>
              <a:t>যত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দিন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যাবে</a:t>
            </a:r>
            <a:r>
              <a:rPr lang="en-US" sz="3600" b="1" dirty="0" smtClean="0"/>
              <a:t>,</a:t>
            </a:r>
          </a:p>
          <a:p>
            <a:r>
              <a:rPr lang="en-US" sz="3600" b="1" dirty="0" err="1" smtClean="0"/>
              <a:t>প্রজারূপে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রাজরূপ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সাগরেরে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দিতে</a:t>
            </a:r>
            <a:endParaRPr lang="en-US" sz="3600" b="1" dirty="0" smtClean="0"/>
          </a:p>
          <a:p>
            <a:r>
              <a:rPr lang="en-US" sz="3600" b="1" dirty="0" err="1" smtClean="0"/>
              <a:t>বাড়ি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রূপকর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তুমি</a:t>
            </a:r>
            <a:r>
              <a:rPr lang="en-US" sz="3600" b="1" dirty="0" smtClean="0"/>
              <a:t>; এ </a:t>
            </a:r>
            <a:r>
              <a:rPr lang="en-US" sz="3600" b="1" dirty="0" err="1" smtClean="0"/>
              <a:t>মিনতি,গাবে</a:t>
            </a:r>
            <a:r>
              <a:rPr lang="en-US" sz="3600" b="1" dirty="0" smtClean="0"/>
              <a:t> </a:t>
            </a:r>
          </a:p>
          <a:p>
            <a:r>
              <a:rPr lang="en-US" sz="3600" b="1" dirty="0" err="1" smtClean="0"/>
              <a:t>বঙ্গজ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কানে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সখে,সখা</a:t>
            </a:r>
            <a:r>
              <a:rPr lang="en-US" sz="3600" b="1" dirty="0" smtClean="0"/>
              <a:t> –</a:t>
            </a:r>
            <a:r>
              <a:rPr lang="en-US" sz="3600" b="1" dirty="0" err="1" smtClean="0"/>
              <a:t>রীতে</a:t>
            </a:r>
            <a:endParaRPr lang="en-US" sz="3600" b="1" dirty="0" smtClean="0"/>
          </a:p>
          <a:p>
            <a:r>
              <a:rPr lang="en-US" sz="3600" b="1" dirty="0" err="1" smtClean="0"/>
              <a:t>নাম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তার,এ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প্রবাসে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মজি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প্রেম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ভাবে</a:t>
            </a:r>
            <a:endParaRPr lang="en-US" sz="3600" b="1" dirty="0" smtClean="0"/>
          </a:p>
          <a:p>
            <a:r>
              <a:rPr lang="en-US" sz="3600" b="1" dirty="0" err="1" smtClean="0"/>
              <a:t>লইছে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নাম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বঙ্গের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সংগীতে</a:t>
            </a:r>
            <a:r>
              <a:rPr lang="en-US" sz="3600" b="1" dirty="0" smtClean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0"/>
            <a:ext cx="6629400" cy="110799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জোড়ায়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কাজঃ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600"/>
            <a:ext cx="67056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09600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‘এ </a:t>
            </a:r>
            <a:r>
              <a:rPr lang="en-US" sz="2400" b="1" dirty="0" err="1" smtClean="0"/>
              <a:t>স্নেহের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তৃষ্ণা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মিটে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জলে</a:t>
            </a:r>
            <a:r>
              <a:rPr lang="en-US" sz="2400" b="1" dirty="0" smtClean="0"/>
              <a:t> ? </a:t>
            </a:r>
            <a:r>
              <a:rPr lang="en-US" sz="2400" b="1" dirty="0" err="1" smtClean="0"/>
              <a:t>দুগ্ধ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স্রোতোরূপী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তুমি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জন্মভূমি-স্তনে।’উক্তি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আলোচনা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</a:t>
            </a:r>
            <a:r>
              <a:rPr lang="en-US" sz="2400" b="1" dirty="0" smtClean="0"/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527_152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68580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295400" y="152400"/>
            <a:ext cx="6429499" cy="1200329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একক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কাজঃ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7912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জুড়াই</a:t>
            </a:r>
            <a:r>
              <a:rPr lang="en-US" sz="2800" b="1" dirty="0" smtClean="0"/>
              <a:t> এ </a:t>
            </a:r>
            <a:r>
              <a:rPr lang="en-US" sz="2800" b="1" dirty="0" err="1" smtClean="0"/>
              <a:t>কান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ভ্রান্তির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ছলনে-বলতে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বোঝায়</a:t>
            </a:r>
            <a:r>
              <a:rPr lang="en-US" sz="2800" b="1" dirty="0" smtClean="0"/>
              <a:t> 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0"/>
            <a:ext cx="4800600" cy="14465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 smtClean="0">
                <a:ln/>
                <a:solidFill>
                  <a:schemeClr val="accent3"/>
                </a:solidFill>
                <a:effectLst/>
              </a:rPr>
              <a:t>মূল্যায়ন</a:t>
            </a:r>
            <a:endParaRPr lang="en-US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52400" y="1676400"/>
            <a:ext cx="4495800" cy="11430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মাইলেল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মধুসূদন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দত্ত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গ্রামে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জন্ম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52400" y="2971800"/>
            <a:ext cx="4495800" cy="11430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চরনের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স্তবককে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</a:rPr>
              <a:t> 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52400" y="4343400"/>
            <a:ext cx="4495800" cy="11430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‘</a:t>
            </a:r>
            <a:r>
              <a:rPr lang="en-US" sz="2800" dirty="0" err="1" smtClean="0">
                <a:solidFill>
                  <a:schemeClr val="tx1"/>
                </a:solidFill>
              </a:rPr>
              <a:t>কপোতাক্ষ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নদ</a:t>
            </a:r>
            <a:r>
              <a:rPr lang="en-US" sz="2800" dirty="0" smtClean="0">
                <a:solidFill>
                  <a:schemeClr val="tx1"/>
                </a:solidFill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</a:rPr>
              <a:t>কবিতাটি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ধরনের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রচনা</a:t>
            </a:r>
            <a:r>
              <a:rPr lang="en-US" sz="2800" dirty="0" smtClean="0">
                <a:solidFill>
                  <a:schemeClr val="tx1"/>
                </a:solidFill>
              </a:rPr>
              <a:t> 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52400" y="5715000"/>
            <a:ext cx="4495800" cy="11430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কাছে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মিনতি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করেছেন</a:t>
            </a:r>
            <a:r>
              <a:rPr lang="en-US" sz="2800" dirty="0" smtClean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5562600" y="1676400"/>
            <a:ext cx="3200400" cy="11430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সাগর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দাঁড়ি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গ্রামে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410200" y="3048000"/>
            <a:ext cx="3200400" cy="11430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অষ্টক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410200" y="4343400"/>
            <a:ext cx="3200400" cy="11430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স্মৃতিচারণমূলক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410200" y="5715000"/>
            <a:ext cx="3200400" cy="11430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শৈশবের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স্মৃতি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বিজড়িত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কপোতাক্ষ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নদের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কাছে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0"/>
            <a:ext cx="6662931" cy="132343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বাড়ির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কাজঃ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কপো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2484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638800"/>
            <a:ext cx="8686800" cy="954107"/>
          </a:xfrm>
          <a:prstGeom prst="rect">
            <a:avLst/>
          </a:prstGeom>
          <a:solidFill>
            <a:schemeClr val="accent4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‘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কপোতাক্ষ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নদ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কবিতায়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কবির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স্বদেশপ্রেমের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স্বরূপ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বিশ্লেষন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।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রক্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5791200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0"/>
            <a:ext cx="8001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ধন্যবাদ </a:t>
            </a:r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সকলকে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50" y="3658736"/>
            <a:ext cx="4191000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0"/>
            <a:ext cx="58674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3048000"/>
            <a:ext cx="4114800" cy="3048000"/>
          </a:xfrm>
          <a:prstGeom prst="round2Diag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পরিচিতি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>
                <a:solidFill>
                  <a:srgbClr val="C00000"/>
                </a:solidFill>
              </a:rPr>
              <a:t>আসমা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আখতার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>
                <a:solidFill>
                  <a:srgbClr val="C00000"/>
                </a:solidFill>
              </a:rPr>
              <a:t>সহঃশিক্ষক</a:t>
            </a: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</a:rPr>
              <a:t>কম্পিউটার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খলনা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ইসলামিয়া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ফাজিল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মাদরাসা,সুবরাজপুর</a:t>
            </a:r>
            <a:r>
              <a:rPr lang="en-US" sz="2800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পত্নীতলা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নওগাঁ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4724400" y="3048000"/>
            <a:ext cx="4191000" cy="2971800"/>
          </a:xfrm>
          <a:prstGeom prst="round2Diag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পাঠ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পরিচিতি</a:t>
            </a:r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শ্রেণীঃ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নবম</a:t>
            </a:r>
            <a:r>
              <a:rPr lang="en-US" sz="2800" dirty="0" smtClean="0">
                <a:solidFill>
                  <a:srgbClr val="C00000"/>
                </a:solidFill>
              </a:rPr>
              <a:t>/ </a:t>
            </a:r>
            <a:r>
              <a:rPr lang="en-US" sz="2800" dirty="0" err="1" smtClean="0">
                <a:solidFill>
                  <a:srgbClr val="C00000"/>
                </a:solidFill>
              </a:rPr>
              <a:t>দশম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বিষয়ঃ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বাংলা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কবিতা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অধ্যায়ঃ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চতুর্থ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সময়ঃ</a:t>
            </a:r>
            <a:r>
              <a:rPr lang="en-US" sz="2800" dirty="0" smtClean="0">
                <a:solidFill>
                  <a:srgbClr val="C00000"/>
                </a:solidFill>
              </a:rPr>
              <a:t> ৫০মিনিট</a:t>
            </a:r>
          </a:p>
          <a:p>
            <a:pPr algn="ctr"/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3" name="Picture 12" descr="LU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00200"/>
            <a:ext cx="1295399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5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0"/>
            <a:ext cx="70104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নিচের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ছবি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প্রতি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লক্ষ্য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রাখিঃ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দসুই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3200400" cy="2143125"/>
          </a:xfrm>
          <a:prstGeom prst="rect">
            <a:avLst/>
          </a:prstGeom>
        </p:spPr>
      </p:pic>
      <p:pic>
        <p:nvPicPr>
          <p:cNvPr id="6" name="Picture 5" descr="ন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429000"/>
            <a:ext cx="3733800" cy="2667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29000"/>
            <a:ext cx="3657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62116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ছবিতে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নদী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সাগর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দেখতে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পাই।বাড়ির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পাশে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নদী,উত্তাল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সাগর।পোলাপানরা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নদীতে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আনন্দকরে,মাঝি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নৌকা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বায়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76800" y="914400"/>
            <a:ext cx="3962400" cy="24384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0"/>
            <a:ext cx="807945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শিরোনাম</a:t>
            </a:r>
            <a:endParaRPr lang="en-US" sz="54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5687776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কপোতাক্ষ</a:t>
            </a:r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6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নদ</a:t>
            </a:r>
            <a:endParaRPr lang="en-US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2743200"/>
            <a:ext cx="3657600" cy="3200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5943600"/>
            <a:ext cx="51816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মাইকেল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মধুসূদন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দত্ত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52400"/>
            <a:ext cx="5867400" cy="13234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শিখন</a:t>
            </a: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এই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শেষে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শিক্ষার্থীরা</a:t>
            </a:r>
            <a:r>
              <a:rPr lang="en-US" sz="2800" b="1" dirty="0" smtClean="0"/>
              <a:t>………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১। </a:t>
            </a:r>
            <a:r>
              <a:rPr lang="en-US" sz="2800" b="1" dirty="0" err="1" smtClean="0"/>
              <a:t>কবি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মাইকেল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মধুসূদন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পরিচয়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জানতে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495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৩। </a:t>
            </a:r>
            <a:r>
              <a:rPr lang="en-US" sz="2800" b="1" dirty="0" err="1" smtClean="0"/>
              <a:t>কবিতাটি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শুদ্ধ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উচ্চারনে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আবৃতি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6" name="Rectangle 57"/>
          <p:cNvSpPr>
            <a:spLocks noChangeArrowheads="1"/>
          </p:cNvSpPr>
          <p:nvPr/>
        </p:nvSpPr>
        <p:spPr bwMode="auto">
          <a:xfrm>
            <a:off x="304800" y="53340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গ্রামের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সঙ্গে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যে গভীর সম্পর্ক 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বলতে পারবে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733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২। </a:t>
            </a:r>
            <a:r>
              <a:rPr lang="en-US" sz="2800" b="1" dirty="0" err="1" smtClean="0"/>
              <a:t>চতুর্দশপদী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কবিতা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সম্পর্কে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বর্ণনা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6324600" cy="120032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কবি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1295400"/>
            <a:ext cx="2590800" cy="213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43600" y="1371600"/>
            <a:ext cx="3200400" cy="2438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</a:rPr>
              <a:t>জন্মঃ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১৮২৪খ্রীঃ ২৫শে </a:t>
            </a:r>
            <a:r>
              <a:rPr lang="en-US" sz="2800" dirty="0" err="1" smtClean="0">
                <a:solidFill>
                  <a:srgbClr val="C00000"/>
                </a:solidFill>
              </a:rPr>
              <a:t>জানুয়ারী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যশোর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জেলা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সাগর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দাঁড়ি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গ্রামে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62400"/>
            <a:ext cx="3048000" cy="2895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স্কুলজীবনঃ</a:t>
            </a:r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হিন্দু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কলেজে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ভর্তি</a:t>
            </a:r>
            <a:r>
              <a:rPr lang="en-US" sz="2400" dirty="0" smtClean="0">
                <a:solidFill>
                  <a:srgbClr val="C00000"/>
                </a:solidFill>
              </a:rPr>
              <a:t> হন।১৮৪২খ্রীঃ </a:t>
            </a: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খ্রীষ্ট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ধর্মে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দীক্ষিত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হন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নামের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পূর্বে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মাইকেল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3505200"/>
            <a:ext cx="2819400" cy="3352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তাঁর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বিখ্যাত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কাব্যগ্রন্থ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‘</a:t>
            </a:r>
            <a:r>
              <a:rPr lang="en-US" sz="2000" dirty="0" err="1" smtClean="0">
                <a:solidFill>
                  <a:srgbClr val="C00000"/>
                </a:solidFill>
              </a:rPr>
              <a:t>মেঘনাদ-বধ</a:t>
            </a:r>
            <a:r>
              <a:rPr lang="en-US" sz="2000" dirty="0" smtClean="0">
                <a:solidFill>
                  <a:srgbClr val="C00000"/>
                </a:solidFill>
              </a:rPr>
              <a:t>’</a:t>
            </a: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কাব্যঃ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বীরাঙ্গনা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নাটকঃপদ্মাবতীশর্মিষ্ঠা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চতুর্দশপদী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কবিতাবলী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রচনা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করেন</a:t>
            </a:r>
            <a:r>
              <a:rPr lang="en-US" sz="2000" dirty="0" smtClean="0">
                <a:solidFill>
                  <a:srgbClr val="C00000"/>
                </a:solidFill>
              </a:rPr>
              <a:t>।</a:t>
            </a: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অমিত্রাক্ষর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ছন্দ</a:t>
            </a:r>
            <a:r>
              <a:rPr lang="en-US" sz="2000" dirty="0" smtClean="0">
                <a:solidFill>
                  <a:srgbClr val="C00000"/>
                </a:solidFill>
              </a:rPr>
              <a:t> ও</a:t>
            </a: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বাংলা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সনেটের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প্রবর্তন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করেন</a:t>
            </a:r>
            <a:r>
              <a:rPr lang="en-US" sz="2000" dirty="0" smtClean="0">
                <a:solidFill>
                  <a:srgbClr val="C00000"/>
                </a:solidFill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1295400"/>
            <a:ext cx="2819400" cy="16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মুত্যুঃ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১৮৭৩খ্রী;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২৯শে </a:t>
            </a:r>
            <a:r>
              <a:rPr lang="en-US" sz="2800" dirty="0" err="1" smtClean="0">
                <a:solidFill>
                  <a:srgbClr val="C00000"/>
                </a:solidFill>
              </a:rPr>
              <a:t>জুন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1800" y="3810000"/>
            <a:ext cx="2971800" cy="304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পাশ্চাত্য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জীবনে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ইংরেজি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ভাষা</a:t>
            </a:r>
            <a:r>
              <a:rPr lang="en-US" sz="2800" dirty="0" smtClean="0">
                <a:solidFill>
                  <a:srgbClr val="C00000"/>
                </a:solidFill>
              </a:rPr>
              <a:t> ও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ইংরেজি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সাহিত্যে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আগ্রহী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হোন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পরবর্তীতেকালে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কষ্টকর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জীবনে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ভুল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ভেঙ্গে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যায়</a:t>
            </a:r>
            <a:r>
              <a:rPr lang="en-US" sz="2800" dirty="0" smtClean="0">
                <a:solidFill>
                  <a:srgbClr val="C00000"/>
                </a:solidFill>
              </a:rPr>
              <a:t>।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Pictures\Sat Nov 23 12-37-11.bmp"/>
          <p:cNvPicPr>
            <a:picLocks noChangeAspect="1" noChangeArrowheads="1"/>
          </p:cNvPicPr>
          <p:nvPr/>
        </p:nvPicPr>
        <p:blipFill rotWithShape="1">
          <a:blip r:embed="rId2"/>
          <a:srcRect l="13385" r="7642"/>
          <a:stretch/>
        </p:blipFill>
        <p:spPr bwMode="auto">
          <a:xfrm>
            <a:off x="1905000" y="1981200"/>
            <a:ext cx="5791200" cy="419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828800" y="228600"/>
            <a:ext cx="5577731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আদর্শ</a:t>
            </a: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পাঠ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1200"/>
            <a:ext cx="6781800" cy="456611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057400" y="0"/>
            <a:ext cx="5722566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সরব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</a:t>
            </a:r>
            <a:endParaRPr lang="en-US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899160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চল</a:t>
            </a:r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একটি</a:t>
            </a:r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ভিডিও</a:t>
            </a:r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দেখিঃ</a:t>
            </a:r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288</TotalTime>
  <Words>394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Solstice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57</cp:revision>
  <dcterms:created xsi:type="dcterms:W3CDTF">2006-08-16T00:00:00Z</dcterms:created>
  <dcterms:modified xsi:type="dcterms:W3CDTF">2020-04-04T05:36:55Z</dcterms:modified>
</cp:coreProperties>
</file>