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80" r:id="rId3"/>
    <p:sldId id="260" r:id="rId4"/>
    <p:sldId id="261" r:id="rId5"/>
    <p:sldId id="262" r:id="rId6"/>
    <p:sldId id="264" r:id="rId7"/>
    <p:sldId id="272" r:id="rId8"/>
    <p:sldId id="273" r:id="rId9"/>
    <p:sldId id="274" r:id="rId10"/>
    <p:sldId id="266" r:id="rId11"/>
    <p:sldId id="267" r:id="rId12"/>
    <p:sldId id="263" r:id="rId13"/>
    <p:sldId id="268" r:id="rId14"/>
    <p:sldId id="269" r:id="rId15"/>
    <p:sldId id="275" r:id="rId16"/>
    <p:sldId id="277" r:id="rId17"/>
    <p:sldId id="271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161"/>
    <a:srgbClr val="70AD47"/>
    <a:srgbClr val="FFFF21"/>
    <a:srgbClr val="1A1C1E"/>
    <a:srgbClr val="1C1E20"/>
    <a:srgbClr val="DBE5F8"/>
    <a:srgbClr val="96B789"/>
    <a:srgbClr val="5B9BD5"/>
    <a:srgbClr val="A12C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8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8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A004E-F7DB-4573-A5E6-A233542AAE3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046E6E-A799-4DDF-9AFF-4FA7CFA9E22C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B317AF-BBDD-47FD-91FE-812A87F50039}" type="parTrans" cxnId="{395E5EE2-7F6A-4E0F-8D57-E70981375573}">
      <dgm:prSet/>
      <dgm:spPr/>
      <dgm:t>
        <a:bodyPr/>
        <a:lstStyle/>
        <a:p>
          <a:endParaRPr lang="en-US" sz="2000"/>
        </a:p>
      </dgm:t>
    </dgm:pt>
    <dgm:pt modelId="{1AFD00B2-9F85-42AB-9C04-F4A848CBC2AD}" type="sibTrans" cxnId="{395E5EE2-7F6A-4E0F-8D57-E70981375573}">
      <dgm:prSet custT="1"/>
      <dgm:spPr>
        <a:solidFill>
          <a:srgbClr val="002060"/>
        </a:solidFill>
      </dgm:spPr>
      <dgm:t>
        <a:bodyPr/>
        <a:lstStyle/>
        <a:p>
          <a:endParaRPr lang="en-US" sz="2400"/>
        </a:p>
      </dgm:t>
    </dgm:pt>
    <dgm:pt modelId="{4A1C6F3E-0A83-423C-A71A-A060360D5B4B}">
      <dgm:prSet phldrT="[Text]" custT="1"/>
      <dgm:spPr>
        <a:solidFill>
          <a:srgbClr val="5B9BD5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৯ম শ্রেনী</a:t>
          </a:r>
          <a:endParaRPr lang="en-US" sz="36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D72F97-1D30-45A8-8A52-CA9A78CD0BB3}" type="parTrans" cxnId="{809C849F-9855-4414-A5AA-A905309DA117}">
      <dgm:prSet/>
      <dgm:spPr/>
      <dgm:t>
        <a:bodyPr/>
        <a:lstStyle/>
        <a:p>
          <a:endParaRPr lang="en-US" sz="2000"/>
        </a:p>
      </dgm:t>
    </dgm:pt>
    <dgm:pt modelId="{D28E2779-7263-4C64-BB0E-4D3F3529BBE0}" type="sibTrans" cxnId="{809C849F-9855-4414-A5AA-A905309DA117}">
      <dgm:prSet custT="1"/>
      <dgm:spPr>
        <a:solidFill>
          <a:srgbClr val="002060"/>
        </a:solidFill>
      </dgm:spPr>
      <dgm:t>
        <a:bodyPr/>
        <a:lstStyle/>
        <a:p>
          <a:endParaRPr lang="en-US" sz="2400"/>
        </a:p>
      </dgm:t>
    </dgm:pt>
    <dgm:pt modelId="{8741A83F-4CE5-4B8D-8689-9806BBA18AEF}">
      <dgm:prSet phldrT="[Text]" custT="1"/>
      <dgm:spPr>
        <a:solidFill>
          <a:srgbClr val="5B9BD5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১ম অধ্যায়</a:t>
          </a:r>
          <a:endParaRPr lang="en-US" sz="3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0D1DFE-63DE-4C17-BB4C-7EA386AB7E79}" type="parTrans" cxnId="{B2D060A1-C054-4EC3-ADD6-E77F722C2D6D}">
      <dgm:prSet/>
      <dgm:spPr/>
      <dgm:t>
        <a:bodyPr/>
        <a:lstStyle/>
        <a:p>
          <a:endParaRPr lang="en-US" sz="2000"/>
        </a:p>
      </dgm:t>
    </dgm:pt>
    <dgm:pt modelId="{5C494E5F-8CB4-4FA5-814F-942B7548BFD1}" type="sibTrans" cxnId="{B2D060A1-C054-4EC3-ADD6-E77F722C2D6D}">
      <dgm:prSet custT="1"/>
      <dgm:spPr>
        <a:solidFill>
          <a:srgbClr val="002060"/>
        </a:solidFill>
      </dgm:spPr>
      <dgm:t>
        <a:bodyPr/>
        <a:lstStyle/>
        <a:p>
          <a:endParaRPr lang="en-US" sz="2400"/>
        </a:p>
      </dgm:t>
    </dgm:pt>
    <dgm:pt modelId="{7E7AE56B-E7C6-4C55-BB8B-726E9956A396}">
      <dgm:prSet phldrT="[Text]" custT="1"/>
      <dgm:spPr>
        <a:solidFill>
          <a:srgbClr val="5B9BD5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পাঠ- ০৪</a:t>
          </a:r>
          <a:endParaRPr lang="en-US" sz="36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5F8957-A025-4410-AE43-D99EC61A0090}" type="parTrans" cxnId="{DF2AEF15-AC73-41FE-9036-AEEE9626D059}">
      <dgm:prSet/>
      <dgm:spPr/>
      <dgm:t>
        <a:bodyPr/>
        <a:lstStyle/>
        <a:p>
          <a:endParaRPr lang="en-US" sz="2000"/>
        </a:p>
      </dgm:t>
    </dgm:pt>
    <dgm:pt modelId="{75FE8C17-3FA6-4D6C-BD8D-7ED9329EAEEB}" type="sibTrans" cxnId="{DF2AEF15-AC73-41FE-9036-AEEE9626D059}">
      <dgm:prSet custT="1"/>
      <dgm:spPr>
        <a:solidFill>
          <a:srgbClr val="002060"/>
        </a:solidFill>
      </dgm:spPr>
      <dgm:t>
        <a:bodyPr/>
        <a:lstStyle/>
        <a:p>
          <a:endParaRPr lang="en-US" sz="2400"/>
        </a:p>
      </dgm:t>
    </dgm:pt>
    <dgm:pt modelId="{BEE14F2C-B6F0-4126-9B81-E2581BDF401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আইসিটি</a:t>
          </a:r>
          <a:endParaRPr lang="en-US" sz="36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1866A16-F961-4040-8744-4BE6CE7B8633}" type="parTrans" cxnId="{8F8CEC0E-BBB3-4F3D-A82F-297CE610930A}">
      <dgm:prSet/>
      <dgm:spPr/>
      <dgm:t>
        <a:bodyPr/>
        <a:lstStyle/>
        <a:p>
          <a:endParaRPr lang="en-US"/>
        </a:p>
      </dgm:t>
    </dgm:pt>
    <dgm:pt modelId="{246B96C0-D8FA-4943-A7B6-9648A9105D17}" type="sibTrans" cxnId="{8F8CEC0E-BBB3-4F3D-A82F-297CE610930A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69E2510E-A02E-4896-934B-2DFA354FBFAB}" type="pres">
      <dgm:prSet presAssocID="{2C4A004E-F7DB-4573-A5E6-A233542AAE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5E4A5-3200-4557-9F42-F6EA39846152}" type="pres">
      <dgm:prSet presAssocID="{80046E6E-A799-4DDF-9AFF-4FA7CFA9E2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58469-DFBA-430B-B0B5-074105C4C9D5}" type="pres">
      <dgm:prSet presAssocID="{1AFD00B2-9F85-42AB-9C04-F4A848CBC2A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A16C545-3F6B-460E-B9B2-67D33F12D3B1}" type="pres">
      <dgm:prSet presAssocID="{1AFD00B2-9F85-42AB-9C04-F4A848CBC2A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784D1A7-42B6-4689-8B74-EA0761B1D9E2}" type="pres">
      <dgm:prSet presAssocID="{BEE14F2C-B6F0-4126-9B81-E2581BDF4010}" presName="node" presStyleLbl="node1" presStyleIdx="1" presStyleCnt="5" custScaleX="139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F0658-F2E2-4311-A0B6-DE888EE2D2B2}" type="pres">
      <dgm:prSet presAssocID="{246B96C0-D8FA-4943-A7B6-9648A9105D1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AC2F10C-F356-4AC8-AB31-BEB01C9922CD}" type="pres">
      <dgm:prSet presAssocID="{246B96C0-D8FA-4943-A7B6-9648A9105D1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6FED6DE-C121-40F1-86C8-EB7CD0AF9F4C}" type="pres">
      <dgm:prSet presAssocID="{4A1C6F3E-0A83-423C-A71A-A060360D5B4B}" presName="node" presStyleLbl="node1" presStyleIdx="2" presStyleCnt="5" custScaleX="139629" custRadScaleRad="115656" custRadScaleInc="-27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DC973-F8C6-46E6-B4D6-FD47ABCBCF31}" type="pres">
      <dgm:prSet presAssocID="{D28E2779-7263-4C64-BB0E-4D3F3529BBE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D2FD83C-F064-41D9-8FC5-BF0FAB6D38FE}" type="pres">
      <dgm:prSet presAssocID="{D28E2779-7263-4C64-BB0E-4D3F3529BBE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D41D4B3-DFE8-4EF6-B113-3719617B273B}" type="pres">
      <dgm:prSet presAssocID="{8741A83F-4CE5-4B8D-8689-9806BBA18AEF}" presName="node" presStyleLbl="node1" presStyleIdx="3" presStyleCnt="5" custScaleX="146009" custRadScaleRad="99238" custRadScaleInc="-1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E92BD-F6E6-423A-A523-717E7FF5A3D6}" type="pres">
      <dgm:prSet presAssocID="{5C494E5F-8CB4-4FA5-814F-942B7548BFD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1141627-C10B-4474-903C-CC41873F65A0}" type="pres">
      <dgm:prSet presAssocID="{5C494E5F-8CB4-4FA5-814F-942B7548BFD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7BABE48-B9A2-49E3-A742-5075806D7248}" type="pres">
      <dgm:prSet presAssocID="{7E7AE56B-E7C6-4C55-BB8B-726E9956A396}" presName="node" presStyleLbl="node1" presStyleIdx="4" presStyleCnt="5" custScaleX="132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FF9A3-529A-460F-9FA8-20E4C56B7FBC}" type="pres">
      <dgm:prSet presAssocID="{75FE8C17-3FA6-4D6C-BD8D-7ED9329EAEE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52D0DD9-5E4F-4E44-9E1B-14A79A7DC25E}" type="pres">
      <dgm:prSet presAssocID="{75FE8C17-3FA6-4D6C-BD8D-7ED9329EAEE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4061898-BCEE-4704-BE63-634BB2ADD6AD}" type="presOf" srcId="{5C494E5F-8CB4-4FA5-814F-942B7548BFD1}" destId="{11141627-C10B-4474-903C-CC41873F65A0}" srcOrd="1" destOrd="0" presId="urn:microsoft.com/office/officeart/2005/8/layout/cycle2"/>
    <dgm:cxn modelId="{08A6E76E-1515-4D00-89F1-B6DBE89B3A6B}" type="presOf" srcId="{75FE8C17-3FA6-4D6C-BD8D-7ED9329EAEEB}" destId="{252D0DD9-5E4F-4E44-9E1B-14A79A7DC25E}" srcOrd="1" destOrd="0" presId="urn:microsoft.com/office/officeart/2005/8/layout/cycle2"/>
    <dgm:cxn modelId="{5165760F-5BF4-451F-AF45-4871EBADCE52}" type="presOf" srcId="{246B96C0-D8FA-4943-A7B6-9648A9105D17}" destId="{6CFF0658-F2E2-4311-A0B6-DE888EE2D2B2}" srcOrd="0" destOrd="0" presId="urn:microsoft.com/office/officeart/2005/8/layout/cycle2"/>
    <dgm:cxn modelId="{AE7C14F2-9FC5-4E62-AA1A-DEC4F7824052}" type="presOf" srcId="{5C494E5F-8CB4-4FA5-814F-942B7548BFD1}" destId="{87DE92BD-F6E6-423A-A523-717E7FF5A3D6}" srcOrd="0" destOrd="0" presId="urn:microsoft.com/office/officeart/2005/8/layout/cycle2"/>
    <dgm:cxn modelId="{B2D060A1-C054-4EC3-ADD6-E77F722C2D6D}" srcId="{2C4A004E-F7DB-4573-A5E6-A233542AAE31}" destId="{8741A83F-4CE5-4B8D-8689-9806BBA18AEF}" srcOrd="3" destOrd="0" parTransId="{B80D1DFE-63DE-4C17-BB4C-7EA386AB7E79}" sibTransId="{5C494E5F-8CB4-4FA5-814F-942B7548BFD1}"/>
    <dgm:cxn modelId="{8F8CEC0E-BBB3-4F3D-A82F-297CE610930A}" srcId="{2C4A004E-F7DB-4573-A5E6-A233542AAE31}" destId="{BEE14F2C-B6F0-4126-9B81-E2581BDF4010}" srcOrd="1" destOrd="0" parTransId="{51866A16-F961-4040-8744-4BE6CE7B8633}" sibTransId="{246B96C0-D8FA-4943-A7B6-9648A9105D17}"/>
    <dgm:cxn modelId="{A1F0AC2C-69D8-4734-9E2B-E220D6AA3083}" type="presOf" srcId="{BEE14F2C-B6F0-4126-9B81-E2581BDF4010}" destId="{D784D1A7-42B6-4689-8B74-EA0761B1D9E2}" srcOrd="0" destOrd="0" presId="urn:microsoft.com/office/officeart/2005/8/layout/cycle2"/>
    <dgm:cxn modelId="{A3A17A30-A81A-46F0-8DB0-0FD6F2C6B3F8}" type="presOf" srcId="{246B96C0-D8FA-4943-A7B6-9648A9105D17}" destId="{6AC2F10C-F356-4AC8-AB31-BEB01C9922CD}" srcOrd="1" destOrd="0" presId="urn:microsoft.com/office/officeart/2005/8/layout/cycle2"/>
    <dgm:cxn modelId="{DF2AEF15-AC73-41FE-9036-AEEE9626D059}" srcId="{2C4A004E-F7DB-4573-A5E6-A233542AAE31}" destId="{7E7AE56B-E7C6-4C55-BB8B-726E9956A396}" srcOrd="4" destOrd="0" parTransId="{D55F8957-A025-4410-AE43-D99EC61A0090}" sibTransId="{75FE8C17-3FA6-4D6C-BD8D-7ED9329EAEEB}"/>
    <dgm:cxn modelId="{247C1850-9A8C-4E8A-B9BC-4D0DE6AA6837}" type="presOf" srcId="{D28E2779-7263-4C64-BB0E-4D3F3529BBE0}" destId="{9D2FD83C-F064-41D9-8FC5-BF0FAB6D38FE}" srcOrd="1" destOrd="0" presId="urn:microsoft.com/office/officeart/2005/8/layout/cycle2"/>
    <dgm:cxn modelId="{21F3612C-FE19-4819-B4F9-8877BF65A139}" type="presOf" srcId="{4A1C6F3E-0A83-423C-A71A-A060360D5B4B}" destId="{56FED6DE-C121-40F1-86C8-EB7CD0AF9F4C}" srcOrd="0" destOrd="0" presId="urn:microsoft.com/office/officeart/2005/8/layout/cycle2"/>
    <dgm:cxn modelId="{454DFF8C-D88A-43EA-927A-91D6AC580305}" type="presOf" srcId="{80046E6E-A799-4DDF-9AFF-4FA7CFA9E22C}" destId="{4165E4A5-3200-4557-9F42-F6EA39846152}" srcOrd="0" destOrd="0" presId="urn:microsoft.com/office/officeart/2005/8/layout/cycle2"/>
    <dgm:cxn modelId="{84DB2E69-219F-4040-9729-06CC608AE5B2}" type="presOf" srcId="{2C4A004E-F7DB-4573-A5E6-A233542AAE31}" destId="{69E2510E-A02E-4896-934B-2DFA354FBFAB}" srcOrd="0" destOrd="0" presId="urn:microsoft.com/office/officeart/2005/8/layout/cycle2"/>
    <dgm:cxn modelId="{809C849F-9855-4414-A5AA-A905309DA117}" srcId="{2C4A004E-F7DB-4573-A5E6-A233542AAE31}" destId="{4A1C6F3E-0A83-423C-A71A-A060360D5B4B}" srcOrd="2" destOrd="0" parTransId="{E2D72F97-1D30-45A8-8A52-CA9A78CD0BB3}" sibTransId="{D28E2779-7263-4C64-BB0E-4D3F3529BBE0}"/>
    <dgm:cxn modelId="{C26EB687-1A68-4631-8FC6-64A0D4EB44E0}" type="presOf" srcId="{D28E2779-7263-4C64-BB0E-4D3F3529BBE0}" destId="{708DC973-F8C6-46E6-B4D6-FD47ABCBCF31}" srcOrd="0" destOrd="0" presId="urn:microsoft.com/office/officeart/2005/8/layout/cycle2"/>
    <dgm:cxn modelId="{DCC1C861-C36F-4533-A01C-A0E141F81308}" type="presOf" srcId="{1AFD00B2-9F85-42AB-9C04-F4A848CBC2AD}" destId="{0A16C545-3F6B-460E-B9B2-67D33F12D3B1}" srcOrd="1" destOrd="0" presId="urn:microsoft.com/office/officeart/2005/8/layout/cycle2"/>
    <dgm:cxn modelId="{D0BC303B-50ED-4184-B7BA-9AEA5CECD8FE}" type="presOf" srcId="{1AFD00B2-9F85-42AB-9C04-F4A848CBC2AD}" destId="{62258469-DFBA-430B-B0B5-074105C4C9D5}" srcOrd="0" destOrd="0" presId="urn:microsoft.com/office/officeart/2005/8/layout/cycle2"/>
    <dgm:cxn modelId="{481882BB-2903-4BB7-AA41-A2D0BCD7E09A}" type="presOf" srcId="{7E7AE56B-E7C6-4C55-BB8B-726E9956A396}" destId="{27BABE48-B9A2-49E3-A742-5075806D7248}" srcOrd="0" destOrd="0" presId="urn:microsoft.com/office/officeart/2005/8/layout/cycle2"/>
    <dgm:cxn modelId="{4A32725D-BEB0-4F2F-9811-A091BCDD6DF2}" type="presOf" srcId="{75FE8C17-3FA6-4D6C-BD8D-7ED9329EAEEB}" destId="{A4FFF9A3-529A-460F-9FA8-20E4C56B7FBC}" srcOrd="0" destOrd="0" presId="urn:microsoft.com/office/officeart/2005/8/layout/cycle2"/>
    <dgm:cxn modelId="{1AD2A4E5-EF80-4E67-9D5D-4DB3B293C1D8}" type="presOf" srcId="{8741A83F-4CE5-4B8D-8689-9806BBA18AEF}" destId="{AD41D4B3-DFE8-4EF6-B113-3719617B273B}" srcOrd="0" destOrd="0" presId="urn:microsoft.com/office/officeart/2005/8/layout/cycle2"/>
    <dgm:cxn modelId="{395E5EE2-7F6A-4E0F-8D57-E70981375573}" srcId="{2C4A004E-F7DB-4573-A5E6-A233542AAE31}" destId="{80046E6E-A799-4DDF-9AFF-4FA7CFA9E22C}" srcOrd="0" destOrd="0" parTransId="{5AB317AF-BBDD-47FD-91FE-812A87F50039}" sibTransId="{1AFD00B2-9F85-42AB-9C04-F4A848CBC2AD}"/>
    <dgm:cxn modelId="{033E32B9-97DC-44F6-9838-8D730133D74C}" type="presParOf" srcId="{69E2510E-A02E-4896-934B-2DFA354FBFAB}" destId="{4165E4A5-3200-4557-9F42-F6EA39846152}" srcOrd="0" destOrd="0" presId="urn:microsoft.com/office/officeart/2005/8/layout/cycle2"/>
    <dgm:cxn modelId="{862A82E2-9E53-42C8-AA62-05EE9B883A4D}" type="presParOf" srcId="{69E2510E-A02E-4896-934B-2DFA354FBFAB}" destId="{62258469-DFBA-430B-B0B5-074105C4C9D5}" srcOrd="1" destOrd="0" presId="urn:microsoft.com/office/officeart/2005/8/layout/cycle2"/>
    <dgm:cxn modelId="{D948B9CD-84EB-4542-B9A9-5C6343A9FFAA}" type="presParOf" srcId="{62258469-DFBA-430B-B0B5-074105C4C9D5}" destId="{0A16C545-3F6B-460E-B9B2-67D33F12D3B1}" srcOrd="0" destOrd="0" presId="urn:microsoft.com/office/officeart/2005/8/layout/cycle2"/>
    <dgm:cxn modelId="{C29D9090-F597-4004-93D3-857304AB96CF}" type="presParOf" srcId="{69E2510E-A02E-4896-934B-2DFA354FBFAB}" destId="{D784D1A7-42B6-4689-8B74-EA0761B1D9E2}" srcOrd="2" destOrd="0" presId="urn:microsoft.com/office/officeart/2005/8/layout/cycle2"/>
    <dgm:cxn modelId="{4DFA5C79-94F5-4333-A5AC-812BE94B4DEA}" type="presParOf" srcId="{69E2510E-A02E-4896-934B-2DFA354FBFAB}" destId="{6CFF0658-F2E2-4311-A0B6-DE888EE2D2B2}" srcOrd="3" destOrd="0" presId="urn:microsoft.com/office/officeart/2005/8/layout/cycle2"/>
    <dgm:cxn modelId="{73713EB9-7028-4054-97D1-D989216DF538}" type="presParOf" srcId="{6CFF0658-F2E2-4311-A0B6-DE888EE2D2B2}" destId="{6AC2F10C-F356-4AC8-AB31-BEB01C9922CD}" srcOrd="0" destOrd="0" presId="urn:microsoft.com/office/officeart/2005/8/layout/cycle2"/>
    <dgm:cxn modelId="{576E42F9-FDA3-4BE2-AC76-5AFA8166B972}" type="presParOf" srcId="{69E2510E-A02E-4896-934B-2DFA354FBFAB}" destId="{56FED6DE-C121-40F1-86C8-EB7CD0AF9F4C}" srcOrd="4" destOrd="0" presId="urn:microsoft.com/office/officeart/2005/8/layout/cycle2"/>
    <dgm:cxn modelId="{216EE4DE-7312-46BD-B328-16537B15A3A4}" type="presParOf" srcId="{69E2510E-A02E-4896-934B-2DFA354FBFAB}" destId="{708DC973-F8C6-46E6-B4D6-FD47ABCBCF31}" srcOrd="5" destOrd="0" presId="urn:microsoft.com/office/officeart/2005/8/layout/cycle2"/>
    <dgm:cxn modelId="{220D76AF-BEC6-4E46-B90F-986FFBC559CD}" type="presParOf" srcId="{708DC973-F8C6-46E6-B4D6-FD47ABCBCF31}" destId="{9D2FD83C-F064-41D9-8FC5-BF0FAB6D38FE}" srcOrd="0" destOrd="0" presId="urn:microsoft.com/office/officeart/2005/8/layout/cycle2"/>
    <dgm:cxn modelId="{7007B3A6-84AF-40DF-8800-A111FEE06E3C}" type="presParOf" srcId="{69E2510E-A02E-4896-934B-2DFA354FBFAB}" destId="{AD41D4B3-DFE8-4EF6-B113-3719617B273B}" srcOrd="6" destOrd="0" presId="urn:microsoft.com/office/officeart/2005/8/layout/cycle2"/>
    <dgm:cxn modelId="{AF5F539F-9697-45F2-85BB-1F8E7E986AE1}" type="presParOf" srcId="{69E2510E-A02E-4896-934B-2DFA354FBFAB}" destId="{87DE92BD-F6E6-423A-A523-717E7FF5A3D6}" srcOrd="7" destOrd="0" presId="urn:microsoft.com/office/officeart/2005/8/layout/cycle2"/>
    <dgm:cxn modelId="{31F7F52D-4114-4A0B-9930-4FBD6EFA684D}" type="presParOf" srcId="{87DE92BD-F6E6-423A-A523-717E7FF5A3D6}" destId="{11141627-C10B-4474-903C-CC41873F65A0}" srcOrd="0" destOrd="0" presId="urn:microsoft.com/office/officeart/2005/8/layout/cycle2"/>
    <dgm:cxn modelId="{174EB97C-903A-4E46-A6EF-C15D853911D4}" type="presParOf" srcId="{69E2510E-A02E-4896-934B-2DFA354FBFAB}" destId="{27BABE48-B9A2-49E3-A742-5075806D7248}" srcOrd="8" destOrd="0" presId="urn:microsoft.com/office/officeart/2005/8/layout/cycle2"/>
    <dgm:cxn modelId="{010BAE60-3AD2-4AC7-AF62-FF803F51F165}" type="presParOf" srcId="{69E2510E-A02E-4896-934B-2DFA354FBFAB}" destId="{A4FFF9A3-529A-460F-9FA8-20E4C56B7FBC}" srcOrd="9" destOrd="0" presId="urn:microsoft.com/office/officeart/2005/8/layout/cycle2"/>
    <dgm:cxn modelId="{7C7EAFB2-4DE3-407D-BD55-66CF1C669C98}" type="presParOf" srcId="{A4FFF9A3-529A-460F-9FA8-20E4C56B7FBC}" destId="{252D0DD9-5E4F-4E44-9E1B-14A79A7DC25E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4990EF-846E-451A-B8BA-A989B1343E2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AFBF65-C3EA-4EEC-94EF-97EE0E22A06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bn-IN" sz="4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ই-সার্ভিস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bn-IN" sz="4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এর প্রধান বৈশিষ্ট</a:t>
          </a:r>
          <a:endParaRPr lang="en-US" sz="4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FD2296-7976-4E50-B908-F65169D4990B}" type="parTrans" cxnId="{84945977-A628-4FBE-AE02-B3DA61078BFE}">
      <dgm:prSet/>
      <dgm:spPr/>
      <dgm:t>
        <a:bodyPr/>
        <a:lstStyle/>
        <a:p>
          <a:endParaRPr lang="en-US"/>
        </a:p>
      </dgm:t>
    </dgm:pt>
    <dgm:pt modelId="{DFA7E73A-9858-46F0-89C9-75EA2AA6CF59}" type="sibTrans" cxnId="{84945977-A628-4FBE-AE02-B3DA61078BFE}">
      <dgm:prSet/>
      <dgm:spPr/>
      <dgm:t>
        <a:bodyPr/>
        <a:lstStyle/>
        <a:p>
          <a:endParaRPr lang="en-US"/>
        </a:p>
      </dgm:t>
    </dgm:pt>
    <dgm:pt modelId="{99A84DF1-B10C-42AE-8983-AD6A7A1B157D}">
      <dgm:prSet phldrT="[Text]" custT="1"/>
      <dgm:spPr/>
      <dgm:t>
        <a:bodyPr/>
        <a:lstStyle/>
        <a:p>
          <a:r>
            <a:rPr lang="bn-IN" sz="3600" b="1" cap="all" spc="0" dirty="0" smtClean="0">
              <a:ln/>
              <a:effectLst/>
              <a:latin typeface="NikoshBAN" pitchFamily="2" charset="0"/>
              <a:cs typeface="NikoshBAN" pitchFamily="2" charset="0"/>
            </a:rPr>
            <a:t>স্বল্প খরচ </a:t>
          </a:r>
          <a:endParaRPr lang="en-US" sz="3600" dirty="0"/>
        </a:p>
      </dgm:t>
    </dgm:pt>
    <dgm:pt modelId="{605D383D-97BC-410E-BCFB-69991E0E1A73}" type="parTrans" cxnId="{CB777850-96CD-40DF-8F2B-22727E400586}">
      <dgm:prSet/>
      <dgm:spPr/>
      <dgm:t>
        <a:bodyPr/>
        <a:lstStyle/>
        <a:p>
          <a:endParaRPr lang="en-US"/>
        </a:p>
      </dgm:t>
    </dgm:pt>
    <dgm:pt modelId="{2C1CC0B9-7483-4965-BEDF-A379C515ECF4}" type="sibTrans" cxnId="{CB777850-96CD-40DF-8F2B-22727E400586}">
      <dgm:prSet/>
      <dgm:spPr/>
      <dgm:t>
        <a:bodyPr/>
        <a:lstStyle/>
        <a:p>
          <a:endParaRPr lang="en-US"/>
        </a:p>
      </dgm:t>
    </dgm:pt>
    <dgm:pt modelId="{3B9DE651-6367-4D65-BE22-72C1F7FD3B46}">
      <dgm:prSet phldrT="[Text]" custT="1"/>
      <dgm:spPr/>
      <dgm:t>
        <a:bodyPr/>
        <a:lstStyle/>
        <a:p>
          <a:r>
            <a:rPr lang="bn-IN" sz="3600" b="1" cap="all" spc="0" dirty="0" smtClean="0">
              <a:ln/>
              <a:effectLst/>
              <a:latin typeface="NikoshBAN" pitchFamily="2" charset="0"/>
              <a:cs typeface="NikoshBAN" pitchFamily="2" charset="0"/>
            </a:rPr>
            <a:t>স্বল্প সময়</a:t>
          </a:r>
          <a:endParaRPr lang="en-US" sz="3600" dirty="0"/>
        </a:p>
      </dgm:t>
    </dgm:pt>
    <dgm:pt modelId="{091D7D86-199A-4955-8452-06D407A827B2}" type="parTrans" cxnId="{3C59809E-54F6-4E70-B35D-CCA7E2C9130C}">
      <dgm:prSet/>
      <dgm:spPr/>
      <dgm:t>
        <a:bodyPr/>
        <a:lstStyle/>
        <a:p>
          <a:endParaRPr lang="en-US"/>
        </a:p>
      </dgm:t>
    </dgm:pt>
    <dgm:pt modelId="{C7D85E78-6216-4EF4-ADA7-6C2861FBAA48}" type="sibTrans" cxnId="{3C59809E-54F6-4E70-B35D-CCA7E2C9130C}">
      <dgm:prSet/>
      <dgm:spPr/>
      <dgm:t>
        <a:bodyPr/>
        <a:lstStyle/>
        <a:p>
          <a:endParaRPr lang="en-US"/>
        </a:p>
      </dgm:t>
    </dgm:pt>
    <dgm:pt modelId="{DF97A4E0-F15A-4075-B8B0-B904B5795C3F}">
      <dgm:prSet phldrT="[Text]" custT="1"/>
      <dgm:spPr/>
      <dgm:t>
        <a:bodyPr/>
        <a:lstStyle/>
        <a:p>
          <a:r>
            <a:rPr lang="bn-IN" sz="3600" b="1" cap="all" spc="0" dirty="0" smtClean="0">
              <a:ln/>
              <a:effectLst/>
              <a:latin typeface="NikoshBAN" pitchFamily="2" charset="0"/>
              <a:cs typeface="NikoshBAN" pitchFamily="2" charset="0"/>
            </a:rPr>
            <a:t>হয়রানি</a:t>
          </a:r>
        </a:p>
        <a:p>
          <a:r>
            <a:rPr lang="bn-IN" sz="3600" b="1" cap="all" spc="0" dirty="0" smtClean="0">
              <a:ln/>
              <a:effectLst/>
              <a:latin typeface="NikoshBAN" pitchFamily="2" charset="0"/>
              <a:cs typeface="NikoshBAN" pitchFamily="2" charset="0"/>
            </a:rPr>
            <a:t>মুক্ত সে</a:t>
          </a:r>
          <a:r>
            <a:rPr lang="bn-IN" sz="3600" b="1" cap="all" spc="0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NikoshBAN" pitchFamily="2" charset="0"/>
              <a:cs typeface="NikoshBAN" pitchFamily="2" charset="0"/>
            </a:rPr>
            <a:t>বা </a:t>
          </a:r>
          <a:endParaRPr lang="en-US" sz="3600" dirty="0"/>
        </a:p>
      </dgm:t>
    </dgm:pt>
    <dgm:pt modelId="{EA343EC6-84FB-41A4-9467-62B4AC46B3F1}" type="parTrans" cxnId="{728739DF-926A-4CBC-A45A-73CFB15F1520}">
      <dgm:prSet/>
      <dgm:spPr/>
      <dgm:t>
        <a:bodyPr/>
        <a:lstStyle/>
        <a:p>
          <a:endParaRPr lang="en-US"/>
        </a:p>
      </dgm:t>
    </dgm:pt>
    <dgm:pt modelId="{4226EC39-82B6-465F-AD27-55EAB012568D}" type="sibTrans" cxnId="{728739DF-926A-4CBC-A45A-73CFB15F1520}">
      <dgm:prSet/>
      <dgm:spPr/>
      <dgm:t>
        <a:bodyPr/>
        <a:lstStyle/>
        <a:p>
          <a:endParaRPr lang="en-US"/>
        </a:p>
      </dgm:t>
    </dgm:pt>
    <dgm:pt modelId="{5BA05E4C-B517-4D62-8E24-3AA178A808A9}" type="pres">
      <dgm:prSet presAssocID="{484990EF-846E-451A-B8BA-A989B1343E2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DF561D1-88E4-4EF5-BFB6-D2FF7EFE0910}" type="pres">
      <dgm:prSet presAssocID="{37AFBF65-C3EA-4EEC-94EF-97EE0E22A06E}" presName="singleCycle" presStyleCnt="0"/>
      <dgm:spPr/>
    </dgm:pt>
    <dgm:pt modelId="{F08AD9C4-9E66-4BCD-9269-B44834BBED20}" type="pres">
      <dgm:prSet presAssocID="{37AFBF65-C3EA-4EEC-94EF-97EE0E22A06E}" presName="singleCenter" presStyleLbl="node1" presStyleIdx="0" presStyleCnt="4" custScaleX="190615" custScaleY="15021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5B513D6-1696-471C-9971-454C3AFFD54A}" type="pres">
      <dgm:prSet presAssocID="{605D383D-97BC-410E-BCFB-69991E0E1A73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0A9C2A8-9F19-43CC-9B97-316459402528}" type="pres">
      <dgm:prSet presAssocID="{99A84DF1-B10C-42AE-8983-AD6A7A1B157D}" presName="text0" presStyleLbl="node1" presStyleIdx="1" presStyleCnt="4" custScaleX="157139" custScaleY="160271" custRadScaleRad="117149" custRadScaleInc="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F6AB1-7C39-4B29-8020-0810ABBECE16}" type="pres">
      <dgm:prSet presAssocID="{091D7D86-199A-4955-8452-06D407A827B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89142003-4724-4F01-A241-589DA5BA4D72}" type="pres">
      <dgm:prSet presAssocID="{3B9DE651-6367-4D65-BE22-72C1F7FD3B46}" presName="text0" presStyleLbl="node1" presStyleIdx="2" presStyleCnt="4" custScaleX="197362" custScaleY="134907" custRadScaleRad="141488" custRadScaleInc="-14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A2509-62DB-4F43-A873-6DC640377AC0}" type="pres">
      <dgm:prSet presAssocID="{EA343EC6-84FB-41A4-9467-62B4AC46B3F1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E3B00A0-F074-44B0-A348-E166854734A4}" type="pres">
      <dgm:prSet presAssocID="{DF97A4E0-F15A-4075-B8B0-B904B5795C3F}" presName="text0" presStyleLbl="node1" presStyleIdx="3" presStyleCnt="4" custScaleX="205173" custScaleY="141989" custRadScaleRad="140180" custRadScaleInc="16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777850-96CD-40DF-8F2B-22727E400586}" srcId="{37AFBF65-C3EA-4EEC-94EF-97EE0E22A06E}" destId="{99A84DF1-B10C-42AE-8983-AD6A7A1B157D}" srcOrd="0" destOrd="0" parTransId="{605D383D-97BC-410E-BCFB-69991E0E1A73}" sibTransId="{2C1CC0B9-7483-4965-BEDF-A379C515ECF4}"/>
    <dgm:cxn modelId="{6B797DF8-5C83-4A65-94CA-FB10EFF8394C}" type="presOf" srcId="{605D383D-97BC-410E-BCFB-69991E0E1A73}" destId="{25B513D6-1696-471C-9971-454C3AFFD54A}" srcOrd="0" destOrd="0" presId="urn:microsoft.com/office/officeart/2008/layout/RadialCluster"/>
    <dgm:cxn modelId="{199F5E1F-2818-4B9A-8244-D8F065F3DB41}" type="presOf" srcId="{37AFBF65-C3EA-4EEC-94EF-97EE0E22A06E}" destId="{F08AD9C4-9E66-4BCD-9269-B44834BBED20}" srcOrd="0" destOrd="0" presId="urn:microsoft.com/office/officeart/2008/layout/RadialCluster"/>
    <dgm:cxn modelId="{94D8A4AF-71EB-49A5-9B29-F2BFEED1B249}" type="presOf" srcId="{091D7D86-199A-4955-8452-06D407A827B2}" destId="{DA7F6AB1-7C39-4B29-8020-0810ABBECE16}" srcOrd="0" destOrd="0" presId="urn:microsoft.com/office/officeart/2008/layout/RadialCluster"/>
    <dgm:cxn modelId="{D7D98A33-353C-4EC3-A575-45A409E40535}" type="presOf" srcId="{484990EF-846E-451A-B8BA-A989B1343E2E}" destId="{5BA05E4C-B517-4D62-8E24-3AA178A808A9}" srcOrd="0" destOrd="0" presId="urn:microsoft.com/office/officeart/2008/layout/RadialCluster"/>
    <dgm:cxn modelId="{4D6339E7-A2D0-4B78-AF0A-9BC38BFB7C25}" type="presOf" srcId="{3B9DE651-6367-4D65-BE22-72C1F7FD3B46}" destId="{89142003-4724-4F01-A241-589DA5BA4D72}" srcOrd="0" destOrd="0" presId="urn:microsoft.com/office/officeart/2008/layout/RadialCluster"/>
    <dgm:cxn modelId="{84945977-A628-4FBE-AE02-B3DA61078BFE}" srcId="{484990EF-846E-451A-B8BA-A989B1343E2E}" destId="{37AFBF65-C3EA-4EEC-94EF-97EE0E22A06E}" srcOrd="0" destOrd="0" parTransId="{1EFD2296-7976-4E50-B908-F65169D4990B}" sibTransId="{DFA7E73A-9858-46F0-89C9-75EA2AA6CF59}"/>
    <dgm:cxn modelId="{B94A5D09-5502-4B9F-8D2F-5840D0202B10}" type="presOf" srcId="{99A84DF1-B10C-42AE-8983-AD6A7A1B157D}" destId="{D0A9C2A8-9F19-43CC-9B97-316459402528}" srcOrd="0" destOrd="0" presId="urn:microsoft.com/office/officeart/2008/layout/RadialCluster"/>
    <dgm:cxn modelId="{2506BC38-EB14-428C-A5F4-6C0BDD88D56D}" type="presOf" srcId="{EA343EC6-84FB-41A4-9467-62B4AC46B3F1}" destId="{865A2509-62DB-4F43-A873-6DC640377AC0}" srcOrd="0" destOrd="0" presId="urn:microsoft.com/office/officeart/2008/layout/RadialCluster"/>
    <dgm:cxn modelId="{E2A70F04-BCA0-4C06-8130-657336C98B55}" type="presOf" srcId="{DF97A4E0-F15A-4075-B8B0-B904B5795C3F}" destId="{4E3B00A0-F074-44B0-A348-E166854734A4}" srcOrd="0" destOrd="0" presId="urn:microsoft.com/office/officeart/2008/layout/RadialCluster"/>
    <dgm:cxn modelId="{728739DF-926A-4CBC-A45A-73CFB15F1520}" srcId="{37AFBF65-C3EA-4EEC-94EF-97EE0E22A06E}" destId="{DF97A4E0-F15A-4075-B8B0-B904B5795C3F}" srcOrd="2" destOrd="0" parTransId="{EA343EC6-84FB-41A4-9467-62B4AC46B3F1}" sibTransId="{4226EC39-82B6-465F-AD27-55EAB012568D}"/>
    <dgm:cxn modelId="{3C59809E-54F6-4E70-B35D-CCA7E2C9130C}" srcId="{37AFBF65-C3EA-4EEC-94EF-97EE0E22A06E}" destId="{3B9DE651-6367-4D65-BE22-72C1F7FD3B46}" srcOrd="1" destOrd="0" parTransId="{091D7D86-199A-4955-8452-06D407A827B2}" sibTransId="{C7D85E78-6216-4EF4-ADA7-6C2861FBAA48}"/>
    <dgm:cxn modelId="{9811D596-4EDA-4E0E-B904-7D6FFE047536}" type="presParOf" srcId="{5BA05E4C-B517-4D62-8E24-3AA178A808A9}" destId="{9DF561D1-88E4-4EF5-BFB6-D2FF7EFE0910}" srcOrd="0" destOrd="0" presId="urn:microsoft.com/office/officeart/2008/layout/RadialCluster"/>
    <dgm:cxn modelId="{AFF6D320-06A9-4AD4-B661-A2257FADCFDA}" type="presParOf" srcId="{9DF561D1-88E4-4EF5-BFB6-D2FF7EFE0910}" destId="{F08AD9C4-9E66-4BCD-9269-B44834BBED20}" srcOrd="0" destOrd="0" presId="urn:microsoft.com/office/officeart/2008/layout/RadialCluster"/>
    <dgm:cxn modelId="{B65CCA21-05A3-4AF2-8354-A246A8D0EA5F}" type="presParOf" srcId="{9DF561D1-88E4-4EF5-BFB6-D2FF7EFE0910}" destId="{25B513D6-1696-471C-9971-454C3AFFD54A}" srcOrd="1" destOrd="0" presId="urn:microsoft.com/office/officeart/2008/layout/RadialCluster"/>
    <dgm:cxn modelId="{E4F52143-1502-4DC5-AD60-C0A46238DE37}" type="presParOf" srcId="{9DF561D1-88E4-4EF5-BFB6-D2FF7EFE0910}" destId="{D0A9C2A8-9F19-43CC-9B97-316459402528}" srcOrd="2" destOrd="0" presId="urn:microsoft.com/office/officeart/2008/layout/RadialCluster"/>
    <dgm:cxn modelId="{3706FF39-FB67-4921-94FF-145AFA1F0B02}" type="presParOf" srcId="{9DF561D1-88E4-4EF5-BFB6-D2FF7EFE0910}" destId="{DA7F6AB1-7C39-4B29-8020-0810ABBECE16}" srcOrd="3" destOrd="0" presId="urn:microsoft.com/office/officeart/2008/layout/RadialCluster"/>
    <dgm:cxn modelId="{A5651A8E-86F2-4C0D-A37F-8B2B0A6A8F34}" type="presParOf" srcId="{9DF561D1-88E4-4EF5-BFB6-D2FF7EFE0910}" destId="{89142003-4724-4F01-A241-589DA5BA4D72}" srcOrd="4" destOrd="0" presId="urn:microsoft.com/office/officeart/2008/layout/RadialCluster"/>
    <dgm:cxn modelId="{72B9BE1D-C0AD-4F71-A123-C738C91E88D1}" type="presParOf" srcId="{9DF561D1-88E4-4EF5-BFB6-D2FF7EFE0910}" destId="{865A2509-62DB-4F43-A873-6DC640377AC0}" srcOrd="5" destOrd="0" presId="urn:microsoft.com/office/officeart/2008/layout/RadialCluster"/>
    <dgm:cxn modelId="{B9EAAE3B-5B36-4546-AD55-93A2F6453D63}" type="presParOf" srcId="{9DF561D1-88E4-4EF5-BFB6-D2FF7EFE0910}" destId="{4E3B00A0-F074-44B0-A348-E166854734A4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0E8E00-9916-471A-9527-28CD709C0C85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77FA9F1A-0E06-4F83-88FD-8C7AF4CA3CCC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জোড়ায়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A9F385-A8FE-4992-BEBF-2D87E802A43A}" type="parTrans" cxnId="{9E95C7F3-788C-43D0-AEC2-0D9F54D69776}">
      <dgm:prSet/>
      <dgm:spPr/>
      <dgm:t>
        <a:bodyPr/>
        <a:lstStyle/>
        <a:p>
          <a:endParaRPr lang="en-US"/>
        </a:p>
      </dgm:t>
    </dgm:pt>
    <dgm:pt modelId="{E29A2837-5464-48D6-B54A-BC6D8C0D6E04}" type="sibTrans" cxnId="{9E95C7F3-788C-43D0-AEC2-0D9F54D69776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06AEDDB5-BB90-4E38-951F-414B828A1B2C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767E69-174E-4716-9ADD-5A52425D833C}" type="parTrans" cxnId="{42A6CCC1-0D40-4985-80DD-1A3D943C59BA}">
      <dgm:prSet/>
      <dgm:spPr/>
      <dgm:t>
        <a:bodyPr/>
        <a:lstStyle/>
        <a:p>
          <a:endParaRPr lang="en-US"/>
        </a:p>
      </dgm:t>
    </dgm:pt>
    <dgm:pt modelId="{DE4F9E1C-C4A7-4A9E-9AE3-E60F58941F6F}" type="sibTrans" cxnId="{42A6CCC1-0D40-4985-80DD-1A3D943C59BA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0377675D-13AC-4654-9AFC-97034B0C0C5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পূর্বে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দেখানো</a:t>
          </a:r>
          <a:endParaRPr lang="en-US" sz="59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ই-সার্ভিসের </a:t>
          </a: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কথা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য়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কী</a:t>
          </a: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বলা হয়েছে ?</a:t>
          </a:r>
          <a:endParaRPr lang="en-US" sz="59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3F74C4-0AA1-4B0A-8905-0DEAEFB468B8}" type="parTrans" cxnId="{A6F58260-A02E-4034-AD45-7910AD8816AE}">
      <dgm:prSet/>
      <dgm:spPr/>
      <dgm:t>
        <a:bodyPr/>
        <a:lstStyle/>
        <a:p>
          <a:endParaRPr lang="en-US"/>
        </a:p>
      </dgm:t>
    </dgm:pt>
    <dgm:pt modelId="{7740430F-8D72-4EE9-B5C0-F6F56C0341AC}" type="sibTrans" cxnId="{A6F58260-A02E-4034-AD45-7910AD8816AE}">
      <dgm:prSet/>
      <dgm:spPr/>
      <dgm:t>
        <a:bodyPr/>
        <a:lstStyle/>
        <a:p>
          <a:endParaRPr lang="en-US"/>
        </a:p>
      </dgm:t>
    </dgm:pt>
    <dgm:pt modelId="{F959F1B1-C12D-4A51-B407-B370D13923FC}" type="pres">
      <dgm:prSet presAssocID="{C80E8E00-9916-471A-9527-28CD709C0C85}" presName="Name0" presStyleCnt="0">
        <dgm:presLayoutVars>
          <dgm:dir/>
          <dgm:resizeHandles val="exact"/>
        </dgm:presLayoutVars>
      </dgm:prSet>
      <dgm:spPr/>
    </dgm:pt>
    <dgm:pt modelId="{36D85F29-1529-4F5F-9182-24C83A11AAE7}" type="pres">
      <dgm:prSet presAssocID="{C80E8E00-9916-471A-9527-28CD709C0C85}" presName="vNodes" presStyleCnt="0"/>
      <dgm:spPr/>
    </dgm:pt>
    <dgm:pt modelId="{D37EBCA3-7AD4-4796-A95A-F34808E440A5}" type="pres">
      <dgm:prSet presAssocID="{77FA9F1A-0E06-4F83-88FD-8C7AF4CA3C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F95D1-0BEA-459A-A2DA-DB4F08717761}" type="pres">
      <dgm:prSet presAssocID="{E29A2837-5464-48D6-B54A-BC6D8C0D6E04}" presName="spacerT" presStyleCnt="0"/>
      <dgm:spPr/>
    </dgm:pt>
    <dgm:pt modelId="{D9561E76-AC0E-4C88-9C83-D09BAA6BC15D}" type="pres">
      <dgm:prSet presAssocID="{E29A2837-5464-48D6-B54A-BC6D8C0D6E0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454C8F2-A2F6-4314-811C-C51ECD077D9D}" type="pres">
      <dgm:prSet presAssocID="{E29A2837-5464-48D6-B54A-BC6D8C0D6E04}" presName="spacerB" presStyleCnt="0"/>
      <dgm:spPr/>
    </dgm:pt>
    <dgm:pt modelId="{DCC9D793-A311-4B4A-A3CD-488E534F8F74}" type="pres">
      <dgm:prSet presAssocID="{06AEDDB5-BB90-4E38-951F-414B828A1B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7977B-7FFE-4CAA-9798-18E68FD799F4}" type="pres">
      <dgm:prSet presAssocID="{C80E8E00-9916-471A-9527-28CD709C0C85}" presName="sibTransLast" presStyleLbl="sibTrans2D1" presStyleIdx="1" presStyleCnt="2" custScaleX="210044" custLinFactNeighborX="-10958" custLinFactNeighborY="1885"/>
      <dgm:spPr/>
      <dgm:t>
        <a:bodyPr/>
        <a:lstStyle/>
        <a:p>
          <a:endParaRPr lang="en-US"/>
        </a:p>
      </dgm:t>
    </dgm:pt>
    <dgm:pt modelId="{9550044A-F70C-4082-9A73-31CF144610E2}" type="pres">
      <dgm:prSet presAssocID="{C80E8E00-9916-471A-9527-28CD709C0C8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3117D81-AF41-466A-83B1-B0EF877E2967}" type="pres">
      <dgm:prSet presAssocID="{C80E8E00-9916-471A-9527-28CD709C0C85}" presName="lastNode" presStyleLbl="node1" presStyleIdx="2" presStyleCnt="3" custScaleX="140139" custScaleY="104925" custLinFactNeighborX="3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49EB75-F31F-429B-B9E2-9B39B894DE48}" type="presOf" srcId="{E29A2837-5464-48D6-B54A-BC6D8C0D6E04}" destId="{D9561E76-AC0E-4C88-9C83-D09BAA6BC15D}" srcOrd="0" destOrd="0" presId="urn:microsoft.com/office/officeart/2005/8/layout/equation2"/>
    <dgm:cxn modelId="{BEA7F190-6C61-42E1-8D1C-545ACBB61BEB}" type="presOf" srcId="{06AEDDB5-BB90-4E38-951F-414B828A1B2C}" destId="{DCC9D793-A311-4B4A-A3CD-488E534F8F74}" srcOrd="0" destOrd="0" presId="urn:microsoft.com/office/officeart/2005/8/layout/equation2"/>
    <dgm:cxn modelId="{F34467CA-380D-4230-A5A1-3FC2168333D8}" type="presOf" srcId="{77FA9F1A-0E06-4F83-88FD-8C7AF4CA3CCC}" destId="{D37EBCA3-7AD4-4796-A95A-F34808E440A5}" srcOrd="0" destOrd="0" presId="urn:microsoft.com/office/officeart/2005/8/layout/equation2"/>
    <dgm:cxn modelId="{9E95C7F3-788C-43D0-AEC2-0D9F54D69776}" srcId="{C80E8E00-9916-471A-9527-28CD709C0C85}" destId="{77FA9F1A-0E06-4F83-88FD-8C7AF4CA3CCC}" srcOrd="0" destOrd="0" parTransId="{FEA9F385-A8FE-4992-BEBF-2D87E802A43A}" sibTransId="{E29A2837-5464-48D6-B54A-BC6D8C0D6E04}"/>
    <dgm:cxn modelId="{193A38A2-F0F7-4A59-B190-9EDFF0AA145D}" type="presOf" srcId="{DE4F9E1C-C4A7-4A9E-9AE3-E60F58941F6F}" destId="{C997977B-7FFE-4CAA-9798-18E68FD799F4}" srcOrd="0" destOrd="0" presId="urn:microsoft.com/office/officeart/2005/8/layout/equation2"/>
    <dgm:cxn modelId="{42A6CCC1-0D40-4985-80DD-1A3D943C59BA}" srcId="{C80E8E00-9916-471A-9527-28CD709C0C85}" destId="{06AEDDB5-BB90-4E38-951F-414B828A1B2C}" srcOrd="1" destOrd="0" parTransId="{7B767E69-174E-4716-9ADD-5A52425D833C}" sibTransId="{DE4F9E1C-C4A7-4A9E-9AE3-E60F58941F6F}"/>
    <dgm:cxn modelId="{C6F99E17-B0F9-4D1E-B83F-2642B6458B69}" type="presOf" srcId="{C80E8E00-9916-471A-9527-28CD709C0C85}" destId="{F959F1B1-C12D-4A51-B407-B370D13923FC}" srcOrd="0" destOrd="0" presId="urn:microsoft.com/office/officeart/2005/8/layout/equation2"/>
    <dgm:cxn modelId="{3DB5E12F-C878-47F1-9A91-336E1F718776}" type="presOf" srcId="{DE4F9E1C-C4A7-4A9E-9AE3-E60F58941F6F}" destId="{9550044A-F70C-4082-9A73-31CF144610E2}" srcOrd="1" destOrd="0" presId="urn:microsoft.com/office/officeart/2005/8/layout/equation2"/>
    <dgm:cxn modelId="{A6F58260-A02E-4034-AD45-7910AD8816AE}" srcId="{C80E8E00-9916-471A-9527-28CD709C0C85}" destId="{0377675D-13AC-4654-9AFC-97034B0C0C5B}" srcOrd="2" destOrd="0" parTransId="{F83F74C4-0AA1-4B0A-8905-0DEAEFB468B8}" sibTransId="{7740430F-8D72-4EE9-B5C0-F6F56C0341AC}"/>
    <dgm:cxn modelId="{DBF12486-E4A5-45A1-AB60-2A481021F636}" type="presOf" srcId="{0377675D-13AC-4654-9AFC-97034B0C0C5B}" destId="{C3117D81-AF41-466A-83B1-B0EF877E2967}" srcOrd="0" destOrd="0" presId="urn:microsoft.com/office/officeart/2005/8/layout/equation2"/>
    <dgm:cxn modelId="{553CED06-A770-4D42-AE32-B8B7F673BA87}" type="presParOf" srcId="{F959F1B1-C12D-4A51-B407-B370D13923FC}" destId="{36D85F29-1529-4F5F-9182-24C83A11AAE7}" srcOrd="0" destOrd="0" presId="urn:microsoft.com/office/officeart/2005/8/layout/equation2"/>
    <dgm:cxn modelId="{22019225-48E6-49F4-89E0-F6BB3082BBB7}" type="presParOf" srcId="{36D85F29-1529-4F5F-9182-24C83A11AAE7}" destId="{D37EBCA3-7AD4-4796-A95A-F34808E440A5}" srcOrd="0" destOrd="0" presId="urn:microsoft.com/office/officeart/2005/8/layout/equation2"/>
    <dgm:cxn modelId="{C461874E-B049-4CCF-A1E9-D8339D4209C1}" type="presParOf" srcId="{36D85F29-1529-4F5F-9182-24C83A11AAE7}" destId="{13DF95D1-0BEA-459A-A2DA-DB4F08717761}" srcOrd="1" destOrd="0" presId="urn:microsoft.com/office/officeart/2005/8/layout/equation2"/>
    <dgm:cxn modelId="{2161DAC1-37DA-4074-969D-E908D8DABF82}" type="presParOf" srcId="{36D85F29-1529-4F5F-9182-24C83A11AAE7}" destId="{D9561E76-AC0E-4C88-9C83-D09BAA6BC15D}" srcOrd="2" destOrd="0" presId="urn:microsoft.com/office/officeart/2005/8/layout/equation2"/>
    <dgm:cxn modelId="{27EC13E7-BC29-44EB-9F93-BAFA0132AD44}" type="presParOf" srcId="{36D85F29-1529-4F5F-9182-24C83A11AAE7}" destId="{9454C8F2-A2F6-4314-811C-C51ECD077D9D}" srcOrd="3" destOrd="0" presId="urn:microsoft.com/office/officeart/2005/8/layout/equation2"/>
    <dgm:cxn modelId="{9565B4F9-7849-41E0-A61C-E55C001E6195}" type="presParOf" srcId="{36D85F29-1529-4F5F-9182-24C83A11AAE7}" destId="{DCC9D793-A311-4B4A-A3CD-488E534F8F74}" srcOrd="4" destOrd="0" presId="urn:microsoft.com/office/officeart/2005/8/layout/equation2"/>
    <dgm:cxn modelId="{01706C90-970A-42DE-B4D0-4A8BADF41410}" type="presParOf" srcId="{F959F1B1-C12D-4A51-B407-B370D13923FC}" destId="{C997977B-7FFE-4CAA-9798-18E68FD799F4}" srcOrd="1" destOrd="0" presId="urn:microsoft.com/office/officeart/2005/8/layout/equation2"/>
    <dgm:cxn modelId="{73A53C10-3D22-4A26-8052-508E72A06A1B}" type="presParOf" srcId="{C997977B-7FFE-4CAA-9798-18E68FD799F4}" destId="{9550044A-F70C-4082-9A73-31CF144610E2}" srcOrd="0" destOrd="0" presId="urn:microsoft.com/office/officeart/2005/8/layout/equation2"/>
    <dgm:cxn modelId="{5E8D42C8-110D-476B-8DE8-348B464FE434}" type="presParOf" srcId="{F959F1B1-C12D-4A51-B407-B370D13923FC}" destId="{C3117D81-AF41-466A-83B1-B0EF877E2967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5E4A5-3200-4557-9F42-F6EA39846152}">
      <dsp:nvSpPr>
        <dsp:cNvPr id="0" name=""/>
        <dsp:cNvSpPr/>
      </dsp:nvSpPr>
      <dsp:spPr>
        <a:xfrm>
          <a:off x="3186730" y="534"/>
          <a:ext cx="1635124" cy="16351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6188" y="239992"/>
        <a:ext cx="1156208" cy="1156208"/>
      </dsp:txXfrm>
    </dsp:sp>
    <dsp:sp modelId="{62258469-DFBA-430B-B0B5-074105C4C9D5}">
      <dsp:nvSpPr>
        <dsp:cNvPr id="0" name=""/>
        <dsp:cNvSpPr/>
      </dsp:nvSpPr>
      <dsp:spPr>
        <a:xfrm rot="2160000">
          <a:off x="4761298" y="1236646"/>
          <a:ext cx="397720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772692" y="1311951"/>
        <a:ext cx="278404" cy="331112"/>
      </dsp:txXfrm>
    </dsp:sp>
    <dsp:sp modelId="{D784D1A7-42B6-4689-8B74-EA0761B1D9E2}">
      <dsp:nvSpPr>
        <dsp:cNvPr id="0" name=""/>
        <dsp:cNvSpPr/>
      </dsp:nvSpPr>
      <dsp:spPr>
        <a:xfrm>
          <a:off x="5055881" y="1445310"/>
          <a:ext cx="1873951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আইসিটি</a:t>
          </a:r>
          <a:endParaRPr lang="en-US" sz="36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5330315" y="1684768"/>
        <a:ext cx="1325083" cy="1156208"/>
      </dsp:txXfrm>
    </dsp:sp>
    <dsp:sp modelId="{6CFF0658-F2E2-4311-A0B6-DE888EE2D2B2}">
      <dsp:nvSpPr>
        <dsp:cNvPr id="0" name=""/>
        <dsp:cNvSpPr/>
      </dsp:nvSpPr>
      <dsp:spPr>
        <a:xfrm rot="6480000">
          <a:off x="5399830" y="3148697"/>
          <a:ext cx="431100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484478" y="3197568"/>
        <a:ext cx="301770" cy="331112"/>
      </dsp:txXfrm>
    </dsp:sp>
    <dsp:sp modelId="{56FED6DE-C121-40F1-86C8-EB7CD0AF9F4C}">
      <dsp:nvSpPr>
        <dsp:cNvPr id="0" name=""/>
        <dsp:cNvSpPr/>
      </dsp:nvSpPr>
      <dsp:spPr>
        <a:xfrm>
          <a:off x="4415730" y="3783007"/>
          <a:ext cx="1635124" cy="1635124"/>
        </a:xfrm>
        <a:prstGeom prst="ellipse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৯ম শ্রেনী</a:t>
          </a:r>
          <a:endParaRPr lang="en-US" sz="36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55188" y="4022465"/>
        <a:ext cx="1156208" cy="1156208"/>
      </dsp:txXfrm>
    </dsp:sp>
    <dsp:sp modelId="{708DC973-F8C6-46E6-B4D6-FD47ABCBCF31}">
      <dsp:nvSpPr>
        <dsp:cNvPr id="0" name=""/>
        <dsp:cNvSpPr/>
      </dsp:nvSpPr>
      <dsp:spPr>
        <a:xfrm rot="10800005">
          <a:off x="3819050" y="4324640"/>
          <a:ext cx="42165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945546" y="4435011"/>
        <a:ext cx="295157" cy="331112"/>
      </dsp:txXfrm>
    </dsp:sp>
    <dsp:sp modelId="{AD41D4B3-DFE8-4EF6-B113-3719617B273B}">
      <dsp:nvSpPr>
        <dsp:cNvPr id="0" name=""/>
        <dsp:cNvSpPr/>
      </dsp:nvSpPr>
      <dsp:spPr>
        <a:xfrm>
          <a:off x="1985032" y="3783003"/>
          <a:ext cx="1635124" cy="1635124"/>
        </a:xfrm>
        <a:prstGeom prst="ellipse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১ম অধ্যায়</a:t>
          </a:r>
          <a:endParaRPr lang="en-US" sz="36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4490" y="4022461"/>
        <a:ext cx="1156208" cy="1156208"/>
      </dsp:txXfrm>
    </dsp:sp>
    <dsp:sp modelId="{87DE92BD-F6E6-423A-A523-717E7FF5A3D6}">
      <dsp:nvSpPr>
        <dsp:cNvPr id="0" name=""/>
        <dsp:cNvSpPr/>
      </dsp:nvSpPr>
      <dsp:spPr>
        <a:xfrm rot="15083809">
          <a:off x="2192808" y="3167612"/>
          <a:ext cx="440665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279994" y="3340629"/>
        <a:ext cx="308466" cy="331112"/>
      </dsp:txXfrm>
    </dsp:sp>
    <dsp:sp modelId="{27BABE48-B9A2-49E3-A742-5075806D7248}">
      <dsp:nvSpPr>
        <dsp:cNvPr id="0" name=""/>
        <dsp:cNvSpPr/>
      </dsp:nvSpPr>
      <dsp:spPr>
        <a:xfrm>
          <a:off x="1198167" y="1445310"/>
          <a:ext cx="1635124" cy="1635124"/>
        </a:xfrm>
        <a:prstGeom prst="ellipse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পাঠ- ০৪</a:t>
          </a:r>
          <a:endParaRPr lang="en-US" sz="36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37625" y="1684768"/>
        <a:ext cx="1156208" cy="1156208"/>
      </dsp:txXfrm>
    </dsp:sp>
    <dsp:sp modelId="{A4FFF9A3-529A-460F-9FA8-20E4C56B7FBC}">
      <dsp:nvSpPr>
        <dsp:cNvPr id="0" name=""/>
        <dsp:cNvSpPr/>
      </dsp:nvSpPr>
      <dsp:spPr>
        <a:xfrm rot="19440000">
          <a:off x="2781964" y="127181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794458" y="1420635"/>
        <a:ext cx="305286" cy="331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41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63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556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470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93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002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319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50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372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8574-13DF-43C5-85D2-DD08741D70F0}" type="datetimeFigureOut">
              <a:rPr lang="en-US" smtClean="0"/>
              <a:pPr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91A5-60D2-44D9-81B0-B1BC4CF6D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00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ostafizar1976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92" y="525409"/>
            <a:ext cx="5720863" cy="58476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56" y="525409"/>
            <a:ext cx="5720863" cy="584768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12" y="3839794"/>
            <a:ext cx="1008185" cy="100818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036" y="3824684"/>
            <a:ext cx="1008185" cy="10081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02" y="3853647"/>
            <a:ext cx="1008185" cy="100818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89" y="3825937"/>
            <a:ext cx="1008185" cy="100818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248401" y="817418"/>
            <a:ext cx="57634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স্বাগতম</a:t>
            </a:r>
            <a:endParaRPr lang="en-US" sz="13800" dirty="0"/>
          </a:p>
        </p:txBody>
      </p:sp>
    </p:spTree>
    <p:extLst>
      <p:ext uri="{BB962C8B-B14F-4D97-AF65-F5344CB8AC3E}">
        <p14:creationId xmlns="" xmlns:p14="http://schemas.microsoft.com/office/powerpoint/2010/main" val="2956864572"/>
      </p:ext>
    </p:extLst>
  </p:cSld>
  <p:clrMapOvr>
    <a:masterClrMapping/>
  </p:clrMapOvr>
  <p:transition spd="slow" advTm="2000">
    <p:push dir="u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5983" y="425167"/>
            <a:ext cx="3264635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ই-পুর্জি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69" y="2008910"/>
            <a:ext cx="5535498" cy="4024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4" y="2022763"/>
            <a:ext cx="5535498" cy="40067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8226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75" y="476094"/>
            <a:ext cx="5439052" cy="3468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19" y="498763"/>
            <a:ext cx="5287966" cy="3321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3" y="3998535"/>
            <a:ext cx="4840490" cy="2647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Notched Right Arrow 9"/>
          <p:cNvSpPr/>
          <p:nvPr/>
        </p:nvSpPr>
        <p:spPr>
          <a:xfrm>
            <a:off x="429492" y="4400482"/>
            <a:ext cx="6331526" cy="2152718"/>
          </a:xfrm>
          <a:prstGeom prst="notchedRigh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ইলেক্ট্রনিক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ট্রান্সফার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72891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00174"/>
            <a:ext cx="3941617" cy="43148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88" y="1428749"/>
            <a:ext cx="3473594" cy="4314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6" y="1400176"/>
            <a:ext cx="3521652" cy="4300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03173" y="314325"/>
            <a:ext cx="2914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ই-পর্চা 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02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4" y="271462"/>
            <a:ext cx="9365673" cy="56859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1418" y="6150114"/>
            <a:ext cx="7151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ই-স্বাস্থ্যসেবায় টেলিমেডিসিন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2248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09" y="1870364"/>
            <a:ext cx="5386389" cy="38710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55" y="1856509"/>
            <a:ext cx="5613401" cy="38987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88806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54" y="1482437"/>
            <a:ext cx="5055676" cy="4556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38110" y="1076324"/>
            <a:ext cx="339436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3638" y="2386012"/>
            <a:ext cx="544959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সার্ভিসগু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সুবিধাসমূহ লিখ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19805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6464" y="1480488"/>
            <a:ext cx="4943475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ই-সার্ভিস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314" y="2374385"/>
            <a:ext cx="7872412" cy="646331"/>
          </a:xfrm>
          <a:prstGeom prst="rect">
            <a:avLst/>
          </a:prstGeom>
          <a:solidFill>
            <a:srgbClr val="70AD47"/>
          </a:solidFill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ই-সার্ভিসের প্রধান তিনটি বৈশিষ্ট বল।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5732" y="3212864"/>
            <a:ext cx="9687795" cy="646331"/>
          </a:xfrm>
          <a:prstGeom prst="rect">
            <a:avLst/>
          </a:prstGeom>
          <a:solidFill>
            <a:srgbClr val="70AD47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রেকর্ডের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অনুলিপি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পাওয়াকে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9587" y="5030024"/>
            <a:ext cx="10366668" cy="646331"/>
          </a:xfrm>
          <a:prstGeom prst="rect">
            <a:avLst/>
          </a:prstGeom>
          <a:solidFill>
            <a:srgbClr val="70AD47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229100" y="0"/>
            <a:ext cx="3471863" cy="137852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5732" y="4121444"/>
            <a:ext cx="9632377" cy="646331"/>
          </a:xfrm>
          <a:prstGeom prst="rect">
            <a:avLst/>
          </a:prstGeom>
          <a:solidFill>
            <a:srgbClr val="70AD47"/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বাড়ীতে বসে চিকি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 সেবা পাওয়াকে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155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27621" y="2579196"/>
            <a:ext cx="4102100" cy="3556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255400" y="428081"/>
            <a:ext cx="4597400" cy="2171700"/>
          </a:xfrm>
          <a:prstGeom prst="triangle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31800" y="3240803"/>
            <a:ext cx="1244600" cy="24257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65476" y="3543340"/>
            <a:ext cx="838200" cy="1473200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551284" y="3240803"/>
            <a:ext cx="0" cy="2425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Left-Right-Up Arrow 10"/>
          <p:cNvSpPr/>
          <p:nvPr/>
        </p:nvSpPr>
        <p:spPr>
          <a:xfrm rot="10800000">
            <a:off x="5319106" y="4150149"/>
            <a:ext cx="762000" cy="45085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84442" y="4410175"/>
            <a:ext cx="279400" cy="2921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4065172" y="5601363"/>
            <a:ext cx="3175000" cy="1317003"/>
          </a:xfrm>
          <a:prstGeom prst="mathMinus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4606830" y="5978947"/>
            <a:ext cx="2083295" cy="1145923"/>
          </a:xfrm>
          <a:prstGeom prst="mathMinus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1272" y="3114699"/>
            <a:ext cx="712519" cy="35294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117447" y="1560923"/>
            <a:ext cx="2851560" cy="20823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221122" y="0"/>
            <a:ext cx="2386940" cy="1421405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2715675" y="1"/>
            <a:ext cx="2375065" cy="918358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6337428" y="60737"/>
            <a:ext cx="2162710" cy="1299930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8844986" y="34708"/>
            <a:ext cx="2089842" cy="1065429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164684" y="3076486"/>
            <a:ext cx="3750226" cy="329320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কল্যানে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সেবাগুলো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থাক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84735" y="3552281"/>
            <a:ext cx="838200" cy="1473200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364181" y="1551709"/>
            <a:ext cx="236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65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1709"/>
            <a:ext cx="12139505" cy="530629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34836" y="314325"/>
            <a:ext cx="8839200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7236" y="324635"/>
            <a:ext cx="8963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b="1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822406"/>
      </p:ext>
    </p:extLst>
  </p:cSld>
  <p:clrMapOvr>
    <a:masterClrMapping/>
  </p:clrMapOvr>
  <p:transition spd="slow">
    <p:wipe dir="u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380" y="817416"/>
            <a:ext cx="4350329" cy="11222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7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787237" y="290944"/>
            <a:ext cx="4364181" cy="162098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775855" y="2119745"/>
            <a:ext cx="10501745" cy="4738255"/>
          </a:xfrm>
          <a:prstGeom prst="horizontalScroll">
            <a:avLst>
              <a:gd name="adj" fmla="val 7616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gv¯ÍvwdRvi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ingvb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		 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wmwbqi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	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LvÆvcvov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wmwÏKxqv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dvwhj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gv`ªvmv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kvRvnvbcyi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e¸ov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B-‡</a:t>
            </a:r>
            <a:r>
              <a:rPr lang="en-US" sz="3600" dirty="0" err="1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gBjt</a:t>
            </a:r>
            <a:r>
              <a:rPr lang="en-US" sz="36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mostafizar1976@gmail.com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	‡</a:t>
            </a:r>
            <a:r>
              <a:rPr lang="en-US" sz="4400" dirty="0" err="1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4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4400" dirty="0" smtClean="0">
                <a:solidFill>
                  <a:srgbClr val="000000"/>
                </a:solidFill>
                <a:latin typeface="SutonnyMJ" pitchFamily="2" charset="0"/>
                <a:cs typeface="SutonnyMJ" pitchFamily="2" charset="0"/>
              </a:rPr>
              <a:t> 01716281560</a:t>
            </a:r>
          </a:p>
        </p:txBody>
      </p:sp>
      <p:pic>
        <p:nvPicPr>
          <p:cNvPr id="1026" name="Picture 2" descr="C:\Users\PC TECH\Desktop\Mosta Pictur\mm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4364" y="190500"/>
            <a:ext cx="2979593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386754082"/>
              </p:ext>
            </p:extLst>
          </p:nvPr>
        </p:nvGraphicFramePr>
        <p:xfrm>
          <a:off x="2211614" y="6136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038407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65E4A5-3200-4557-9F42-F6EA39846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4165E4A5-3200-4557-9F42-F6EA39846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258469-DFBA-430B-B0B5-074105C4C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62258469-DFBA-430B-B0B5-074105C4C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84D1A7-42B6-4689-8B74-EA0761B1D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D784D1A7-42B6-4689-8B74-EA0761B1D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FF0658-F2E2-4311-A0B6-DE888EE2D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6CFF0658-F2E2-4311-A0B6-DE888EE2D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FED6DE-C121-40F1-86C8-EB7CD0AF9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56FED6DE-C121-40F1-86C8-EB7CD0AF9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DC973-F8C6-46E6-B4D6-FD47ABCBC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08DC973-F8C6-46E6-B4D6-FD47ABCBCF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41D4B3-DFE8-4EF6-B113-3719617B2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AD41D4B3-DFE8-4EF6-B113-3719617B2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DE92BD-F6E6-423A-A523-717E7FF5A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87DE92BD-F6E6-423A-A523-717E7FF5A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BABE48-B9A2-49E3-A742-5075806D7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27BABE48-B9A2-49E3-A742-5075806D7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FF9A3-529A-460F-9FA8-20E4C56B7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A4FFF9A3-529A-460F-9FA8-20E4C56B7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24" y="555083"/>
            <a:ext cx="8338673" cy="55591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686700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86813" y="1968216"/>
            <a:ext cx="3249637" cy="1730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10819" y="1927273"/>
            <a:ext cx="7588454" cy="1839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IN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র্ভিস ও বাংলাদেশ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659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4222" y="1181686"/>
            <a:ext cx="574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84077"/>
            <a:ext cx="11333018" cy="60478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শিক্ষার্থীরাঃ</a:t>
            </a:r>
          </a:p>
          <a:p>
            <a:pPr>
              <a:lnSpc>
                <a:spcPct val="150000"/>
              </a:lnSpc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ই-সার্ভিস  কী তা বলতে পারবে ।</a:t>
            </a:r>
          </a:p>
          <a:p>
            <a:pPr>
              <a:lnSpc>
                <a:spcPct val="150000"/>
              </a:lnSpc>
            </a:pPr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ই-সার্ভিসের সুবিধা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 করতে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 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1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1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ডিজিটাল বাংলাদেশ গঠনে ই-সার্ভিসের 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অবদান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 পারবে ।	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8613183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3233" y="487717"/>
            <a:ext cx="2791149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400" b="1" spc="50" dirty="0">
                <a:ln w="1143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ই-সার্ভিস </a:t>
            </a:r>
            <a:r>
              <a:rPr lang="bn-IN" sz="4400" b="1" spc="50" dirty="0" smtClean="0">
                <a:ln w="1143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কী? </a:t>
            </a:r>
            <a:endParaRPr lang="en-US" sz="4400" b="1" spc="50" dirty="0">
              <a:ln w="11430"/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6649" y="4005057"/>
            <a:ext cx="949469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ইলেকট্রনিক পদ্ধতিতে সেবা প্রদান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ই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ই-সার্ভিস বা ই-সেবা হিসেবে পরিচিত। সেবাগ্রহীতা ইন্টারনেটের মাধ্যমে এই সেবা গ্রহণ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করে থাকেন।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907971" y="1108363"/>
            <a:ext cx="2351811" cy="2382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FF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</a:p>
          <a:p>
            <a:pPr algn="ctr"/>
            <a:r>
              <a:rPr lang="bn-IN" sz="2800" b="1" dirty="0" smtClean="0">
                <a:solidFill>
                  <a:srgbClr val="FFFF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800" b="1" dirty="0">
              <a:solidFill>
                <a:srgbClr val="FFFF2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0491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433952202"/>
              </p:ext>
            </p:extLst>
          </p:nvPr>
        </p:nvGraphicFramePr>
        <p:xfrm>
          <a:off x="872835" y="462491"/>
          <a:ext cx="10529455" cy="6035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936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8AD9C4-9E66-4BCD-9269-B44834BBE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08AD9C4-9E66-4BCD-9269-B44834BBE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B513D6-1696-471C-9971-454C3AFFD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25B513D6-1696-471C-9971-454C3AFFD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A9C2A8-9F19-43CC-9B97-316459402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D0A9C2A8-9F19-43CC-9B97-316459402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7F6AB1-7C39-4B29-8020-0810ABBEC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DA7F6AB1-7C39-4B29-8020-0810ABBEC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142003-4724-4F01-A241-589DA5BA4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89142003-4724-4F01-A241-589DA5BA4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5A2509-62DB-4F43-A873-6DC640377A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865A2509-62DB-4F43-A873-6DC640377A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E3B00A0-F074-44B0-A348-E16685473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4E3B00A0-F074-44B0-A348-E16685473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552876933"/>
              </p:ext>
            </p:extLst>
          </p:nvPr>
        </p:nvGraphicFramePr>
        <p:xfrm>
          <a:off x="1330037" y="1132272"/>
          <a:ext cx="97258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177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139</Words>
  <Application>Microsoft Office PowerPoint</Application>
  <PresentationFormat>Custom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wkÿK cwiwPwZ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PC TECH</cp:lastModifiedBy>
  <cp:revision>178</cp:revision>
  <dcterms:created xsi:type="dcterms:W3CDTF">2019-06-16T16:07:08Z</dcterms:created>
  <dcterms:modified xsi:type="dcterms:W3CDTF">2020-04-04T04:23:35Z</dcterms:modified>
</cp:coreProperties>
</file>