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56" r:id="rId3"/>
    <p:sldId id="260" r:id="rId4"/>
    <p:sldId id="262" r:id="rId5"/>
    <p:sldId id="263" r:id="rId6"/>
    <p:sldId id="257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4" r:id="rId16"/>
    <p:sldId id="285" r:id="rId17"/>
    <p:sldId id="276" r:id="rId18"/>
    <p:sldId id="277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340B-91C0-4E7B-9B3E-ADC372D0F6A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53F1-E7A1-4350-9D41-AA09047C4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-ই </a:t>
            </a:r>
            <a:r>
              <a:rPr lang="en-US" baseline="0" dirty="0" err="1" smtClean="0"/>
              <a:t>হোক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অধিকার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নিরাপত্তা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প্রসঙ্গে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৭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7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bn-BD" baseline="0" dirty="0" smtClean="0"/>
              <a:t>বই থেকে কিছু প্রশ্ন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3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0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সব তথ্য</a:t>
            </a:r>
            <a:r>
              <a:rPr lang="bn-BD" baseline="0" dirty="0" smtClean="0"/>
              <a:t> প্রকাশ কেন 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 রাখা হয়নি তা নিয়ে</a:t>
            </a:r>
            <a:r>
              <a:rPr lang="bn-BD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পারেন</a:t>
            </a:r>
            <a:r>
              <a:rPr lang="en-US" sz="1200" b="1" baseline="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9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উল্লেখিত</a:t>
            </a:r>
            <a:r>
              <a:rPr lang="bn-BD" baseline="0" dirty="0" smtClean="0"/>
              <a:t> বিষয় বাদে বাকিগুলো বই থেকে আলোচনা কর</a:t>
            </a:r>
            <a:r>
              <a:rPr lang="en-US" baseline="0" dirty="0" smtClean="0"/>
              <a:t>া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সময় ৬ মি.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650290" y="5367338"/>
              <a:ext cx="1493710" cy="1490662"/>
            </a:xfrm>
            <a:prstGeom prst="rect">
              <a:avLst/>
            </a:prstGeom>
          </p:spPr>
        </p:pic>
        <p:pic>
          <p:nvPicPr>
            <p:cNvPr id="9" name="Picture 8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6200000">
              <a:off x="7651814" y="1524"/>
              <a:ext cx="1493710" cy="1490662"/>
            </a:xfrm>
            <a:prstGeom prst="rect">
              <a:avLst/>
            </a:prstGeom>
          </p:spPr>
        </p:pic>
        <p:pic>
          <p:nvPicPr>
            <p:cNvPr id="10" name="Picture 9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10800000">
              <a:off x="0" y="0"/>
              <a:ext cx="1493710" cy="1490662"/>
            </a:xfrm>
            <a:prstGeom prst="rect">
              <a:avLst/>
            </a:prstGeom>
          </p:spPr>
        </p:pic>
        <p:pic>
          <p:nvPicPr>
            <p:cNvPr id="11" name="Picture 10" descr="KTn478jTq.gif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1524" y="5347153"/>
              <a:ext cx="1493710" cy="149066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F8E9-A066-4BE9-86BA-8B5E384CCF3F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578E-4575-4940-95FE-8C7832CAA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slide" Target="slide19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l="20313" t="19333" r="20312" b="12667"/>
          <a:stretch>
            <a:fillRect/>
          </a:stretch>
        </p:blipFill>
        <p:spPr bwMode="auto">
          <a:xfrm>
            <a:off x="990600" y="1066800"/>
            <a:ext cx="7239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64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10318"/>
          <a:stretch/>
        </p:blipFill>
        <p:spPr>
          <a:xfrm>
            <a:off x="800274" y="1371600"/>
            <a:ext cx="3724102" cy="3200400"/>
          </a:xfrm>
          <a:prstGeom prst="roundRect">
            <a:avLst>
              <a:gd name="adj" fmla="val 4877"/>
            </a:avLst>
          </a:prstGeom>
          <a:ln w="285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838200" y="50292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ক্ষমতায়নের জন্য তথ্য অধিকার নিশ্চিত করার জন্য ২০০৯ সালে পাশ করা হয়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আইন-২০০৯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10024"/>
          <a:stretch/>
        </p:blipFill>
        <p:spPr>
          <a:xfrm>
            <a:off x="4619624" y="1338707"/>
            <a:ext cx="3762376" cy="3233292"/>
          </a:xfrm>
          <a:prstGeom prst="roundRect">
            <a:avLst>
              <a:gd name="adj" fmla="val 6436"/>
            </a:avLst>
          </a:prstGeom>
          <a:ln w="28575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315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18862"/>
          <a:stretch/>
        </p:blipFill>
        <p:spPr>
          <a:xfrm>
            <a:off x="261936" y="1540073"/>
            <a:ext cx="2999406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746" y="1540073"/>
            <a:ext cx="3327854" cy="2440425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7" b="19950"/>
          <a:stretch/>
        </p:blipFill>
        <p:spPr>
          <a:xfrm>
            <a:off x="6810384" y="1540073"/>
            <a:ext cx="2091604" cy="244042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09138" y="4262467"/>
            <a:ext cx="1905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অফিস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71609" y="4262466"/>
            <a:ext cx="1740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বেসরকারী সংস্থা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774128" y="4262467"/>
            <a:ext cx="2164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য়ত্তশাসিত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5295" y="5218093"/>
            <a:ext cx="6453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সকল প্রতিষ্ঠানের স্বচ্ছতা, জবাবদিহি বৃদ্ধি, দুর্নীতি হ্রাস ও সুশাসন প্রতিষ্ঠিত হয়েছে। 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1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648200"/>
            <a:ext cx="8305800" cy="1323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ফলে জনগণ কী সুবিধা ভোগ করছে বলে মনে করো?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http://www.mocato.com/wp-content/uploads/2013/01/Depositphotos_61087363_cropp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371600"/>
            <a:ext cx="3639824" cy="273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76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029200"/>
            <a:ext cx="79393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আইনের ফলে অনেকের পক্ষে গুরুত্বপূর্ণ তথ্য জানার সুযোগ সৃষ্টি হয়েছে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090583" cy="29718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60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2578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 আইনে স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প্রকাশ বাধ্যতামূলক রাখা হয়নি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3290888" cy="3033725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2534"/>
            <a:ext cx="2438400" cy="3287634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তথ্য অধিকার ও নিরাপত্তা </a:t>
            </a:r>
            <a:endParaRPr lang="en-US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প্রয়োজনীয়তা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62000" y="1524000"/>
            <a:ext cx="3733800" cy="4465260"/>
            <a:chOff x="762000" y="1524000"/>
            <a:chExt cx="3733800" cy="4465260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733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যে তথ্য প্রকাশে দেশের নিরাপত্তা, অখন্ডতা ও সার্বভৌমত্বের প্রতি হুমকি হয়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5058" name="Picture 2" descr="http://cms.somewhereinblog.net/ciu/image/195716/xlarge/?token_id=34a632748f6e51a7628ba409575072f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1524000"/>
              <a:ext cx="3727174" cy="2667000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4800600" y="1514474"/>
            <a:ext cx="3733799" cy="4210944"/>
            <a:chOff x="4800600" y="1514474"/>
            <a:chExt cx="3733799" cy="4210944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বিদেশি সরকার থেকে প্রাপ্ত কোনো গোপনীয় তথ্য</a:t>
              </a:r>
              <a:endParaRPr lang="en-US" sz="3200" dirty="0"/>
            </a:p>
          </p:txBody>
        </p:sp>
        <p:pic>
          <p:nvPicPr>
            <p:cNvPr id="47106" name="Picture 2" descr="https://banglanewsfull.files.wordpress.com/2015/08/ashley.jpg"/>
            <p:cNvPicPr>
              <a:picLocks noChangeAspect="1" noChangeArrowheads="1"/>
            </p:cNvPicPr>
            <p:nvPr/>
          </p:nvPicPr>
          <p:blipFill>
            <a:blip r:embed="rId4"/>
            <a:srcRect l="20084"/>
            <a:stretch>
              <a:fillRect/>
            </a:stretch>
          </p:blipFill>
          <p:spPr bwMode="auto">
            <a:xfrm>
              <a:off x="4876800" y="1514474"/>
              <a:ext cx="3638550" cy="26765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</a:t>
            </a:r>
            <a:endParaRPr lang="en-US" sz="40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 আওতামুক্ত রাখা হয়েছে,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2938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5800" y="1447800"/>
            <a:ext cx="3352800" cy="3556575"/>
            <a:chOff x="685800" y="1447800"/>
            <a:chExt cx="3352800" cy="3556575"/>
          </a:xfrm>
        </p:grpSpPr>
        <p:sp>
          <p:nvSpPr>
            <p:cNvPr id="2" name="Rectangle 1"/>
            <p:cNvSpPr/>
            <p:nvPr/>
          </p:nvSpPr>
          <p:spPr>
            <a:xfrm>
              <a:off x="762000" y="4419600"/>
              <a:ext cx="3276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তদন্তাধীন কোনো বিষয়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pic>
          <p:nvPicPr>
            <p:cNvPr id="49154" name="Picture 2" descr="http://paimages.prothom-alo.com/contents/cache/images/1200x630x1/uploads/media/2014/06/22/fb2d83a2d56c7b8600797e2ae4a99925-521132e837a23-9.png?jadewits_media_id=16207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447800"/>
              <a:ext cx="3200400" cy="30480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724400" y="1905000"/>
            <a:ext cx="3809999" cy="3820418"/>
            <a:chOff x="4724400" y="1905000"/>
            <a:chExt cx="3809999" cy="3820418"/>
          </a:xfrm>
        </p:grpSpPr>
        <p:sp>
          <p:nvSpPr>
            <p:cNvPr id="8" name="Rectangle 7"/>
            <p:cNvSpPr/>
            <p:nvPr/>
          </p:nvSpPr>
          <p:spPr>
            <a:xfrm>
              <a:off x="4800600" y="4648200"/>
              <a:ext cx="373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পরীক্ষার প্রশ্নপত্র বা প্রদত্ত নম্বর সম্পর্কিত আগাম তথ্য</a:t>
              </a:r>
              <a:endParaRPr lang="en-US" sz="3200" dirty="0"/>
            </a:p>
          </p:txBody>
        </p:sp>
        <p:pic>
          <p:nvPicPr>
            <p:cNvPr id="49156" name="Picture 4" descr="https://gpx24.files.wordpress.com/2015/02/ssc-exam-tips.png?w=350&amp;h=200&amp;crop=1"/>
            <p:cNvPicPr>
              <a:picLocks noChangeAspect="1" noChangeArrowheads="1"/>
            </p:cNvPicPr>
            <p:nvPr/>
          </p:nvPicPr>
          <p:blipFill>
            <a:blip r:embed="rId4"/>
            <a:srcRect r="13143"/>
            <a:stretch>
              <a:fillRect/>
            </a:stretch>
          </p:blipFill>
          <p:spPr bwMode="auto">
            <a:xfrm>
              <a:off x="4724400" y="1905000"/>
              <a:ext cx="3706368" cy="24384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0654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7147" y="1715125"/>
            <a:ext cx="812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৬। কোম্পানীর কৌশলগত ও বাণিজ্যিক কারণে গোপন রাখা বাঞ্ছনীয় তথ্য।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147" y="2502117"/>
            <a:ext cx="800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৭। জাতীয় সংসদের অধিকার হানির কারণ হতে পারে এমন তথ্য।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16" y="3372829"/>
            <a:ext cx="80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৮। কোনো ব্যক্তির আইন দ্বারা সংরক্ষিত গোপনীয় তথ্য। 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295" y="4029872"/>
            <a:ext cx="797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পন্ত্রিপরিষদ বা উপদেষ্টা পরিষদের বৈঠকে উপস্থাপনীয় সারসংক্ষেপসহ আলোচনার কোনো বিষয়বস্তু।    </a:t>
            </a:r>
            <a:r>
              <a:rPr lang="bn-IN" sz="2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8382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আইনের ৭ম ধারায় ২০টি বিষয়কে আইনের আওতামুক্ত রাখা হয়েছে, যার গুরুত্বপূর্ণ কিছু বিষয় তুলে ধরা হলো-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4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2405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648200"/>
            <a:ext cx="7130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746" name="Picture 2" descr="http://infocom.portal.gov.bd/sites/default/files/files/infocom.portal.gov.bd/top_banner/40c4fc2b_77fe_45d3_a53a_cd8abf2c8be8/banner_05.jpg"/>
          <p:cNvPicPr>
            <a:picLocks noChangeAspect="1" noChangeArrowheads="1"/>
          </p:cNvPicPr>
          <p:nvPr/>
        </p:nvPicPr>
        <p:blipFill>
          <a:blip r:embed="rId3"/>
          <a:srcRect r="13725"/>
          <a:stretch>
            <a:fillRect/>
          </a:stretch>
        </p:blipFill>
        <p:spPr bwMode="auto">
          <a:xfrm>
            <a:off x="761999" y="1676400"/>
            <a:ext cx="7391401" cy="1676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14739" y="7604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80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4429" y="4227980"/>
            <a:ext cx="7158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৭ম ধারায় কয়টি বিষয়কে আইনের আওতামুক্ত রাখা হয়েছে-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97779" y="414337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3953" y="5259937"/>
            <a:ext cx="6281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১০ টি          ২০ টি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৩০ টি           ৪০ 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8577" y="326841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97779" y="2420067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18577" y="16002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7354" y="1668468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65433" y="2488335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তথ্য </a:t>
            </a:r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কত সালে পাশ করা হয়?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5434" y="3342112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আইনের উদ্দেশ্য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7" name="Oval 26">
            <a:hlinkClick r:id="rId5" action="ppaction://hlinksldjump"/>
          </p:cNvPr>
          <p:cNvSpPr/>
          <p:nvPr/>
        </p:nvSpPr>
        <p:spPr>
          <a:xfrm>
            <a:off x="2080430" y="5215774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>
            <a:hlinkClick r:id="rId5" action="ppaction://hlinksldjump"/>
          </p:cNvPr>
          <p:cNvSpPr/>
          <p:nvPr/>
        </p:nvSpPr>
        <p:spPr>
          <a:xfrm>
            <a:off x="5072064" y="5228593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>
            <a:hlinkClick r:id="rId5" action="ppaction://hlinksldjump"/>
          </p:cNvPr>
          <p:cNvSpPr/>
          <p:nvPr/>
        </p:nvSpPr>
        <p:spPr>
          <a:xfrm>
            <a:off x="3500868" y="5208088"/>
            <a:ext cx="575448" cy="5227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>
            <a:hlinkClick r:id="rId5" action="ppaction://hlinksldjump"/>
          </p:cNvPr>
          <p:cNvSpPr/>
          <p:nvPr/>
        </p:nvSpPr>
        <p:spPr>
          <a:xfrm>
            <a:off x="6581776" y="5209299"/>
            <a:ext cx="575448" cy="52435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l="1097" t="51405" r="95677" b="43517"/>
          <a:stretch/>
        </p:blipFill>
        <p:spPr>
          <a:xfrm>
            <a:off x="3452942" y="5145111"/>
            <a:ext cx="749792" cy="6408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6548438" y="5181600"/>
            <a:ext cx="689827" cy="5990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4996673" y="5215774"/>
            <a:ext cx="689827" cy="5990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/>
          <a:srcRect l="1163" t="43624" r="95798" b="50970"/>
          <a:stretch/>
        </p:blipFill>
        <p:spPr>
          <a:xfrm>
            <a:off x="2009665" y="5169791"/>
            <a:ext cx="689827" cy="599062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533400" y="5181600"/>
            <a:ext cx="1447486" cy="631485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উত্তরের জন্য বৃত্তে ক্লিক করুন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 animBg="1"/>
      <p:bldP spid="31" grpId="0" animBg="1"/>
      <p:bldP spid="32" grpId="0" animBg="1"/>
      <p:bldP spid="33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1066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22310"/>
            <a:ext cx="3429000" cy="376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03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4572000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আইন জনগণকে সকল তথ্য জানার অধিকার দেয়নি-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/>
          <a:stretch/>
        </p:blipFill>
        <p:spPr>
          <a:xfrm>
            <a:off x="2362200" y="1447800"/>
            <a:ext cx="4521990" cy="2644151"/>
          </a:xfrm>
          <a:prstGeom prst="rect">
            <a:avLst/>
          </a:prstGeom>
          <a:ln w="28575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14739" y="7620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" b="2574"/>
          <a:stretch/>
        </p:blipFill>
        <p:spPr>
          <a:xfrm>
            <a:off x="3048000" y="990600"/>
            <a:ext cx="3161805" cy="274320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41910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মূহুর্ত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5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-দ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:২য়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মোঃ আবুল হোসেন 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সহকারি শিক্ষক আইসিটি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জয়দেবপুর ইসলামিয়া দাখিল মাদ্রাসা </a:t>
            </a:r>
          </a:p>
          <a:p>
            <a:pPr>
              <a:lnSpc>
                <a:spcPct val="90000"/>
              </a:lnSpc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সাপাহার, নওগাঁ ।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29" y="4269755"/>
            <a:ext cx="1736341" cy="224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1797"/>
            <a:ext cx="2057400" cy="201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968425"/>
            <a:ext cx="76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4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9294" t="16752" r="22824" b="43491"/>
          <a:stretch>
            <a:fillRect/>
          </a:stretch>
        </p:blipFill>
        <p:spPr bwMode="auto">
          <a:xfrm>
            <a:off x="685800" y="9144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http://somoynews.tv/img/upload/medium/somoy_news_11590.png"/>
          <p:cNvPicPr>
            <a:picLocks noChangeAspect="1" noChangeArrowheads="1"/>
          </p:cNvPicPr>
          <p:nvPr/>
        </p:nvPicPr>
        <p:blipFill>
          <a:blip r:embed="rId4"/>
          <a:srcRect l="15063"/>
          <a:stretch>
            <a:fillRect/>
          </a:stretch>
        </p:blipFill>
        <p:spPr bwMode="auto">
          <a:xfrm>
            <a:off x="5105400" y="914400"/>
            <a:ext cx="3333750" cy="2167759"/>
          </a:xfrm>
          <a:prstGeom prst="rect">
            <a:avLst/>
          </a:prstGeom>
          <a:noFill/>
        </p:spPr>
      </p:pic>
      <p:pic>
        <p:nvPicPr>
          <p:cNvPr id="6151" name="Picture 7" descr="http://alochitokhabor.com/wp-content/uploads/2016/02/alop-364x24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001107"/>
            <a:ext cx="3352800" cy="225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110367"/>
            <a:ext cx="853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09800"/>
            <a:ext cx="5854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ও নিরাপত্তা  </a:t>
            </a:r>
            <a:endParaRPr lang="en-US" sz="5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http://borderhawk.com/wp-content/uploads/2013/12/incident_respon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581400"/>
            <a:ext cx="563978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59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কী তা বলতে পারবে।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62303"/>
              </p:ext>
            </p:extLst>
          </p:nvPr>
        </p:nvGraphicFramePr>
        <p:xfrm>
          <a:off x="3200400" y="1905000"/>
          <a:ext cx="2541881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905000"/>
                        <a:ext cx="2541881" cy="214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6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781031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অধিকার  </a:t>
            </a:r>
            <a:endParaRPr lang="bn-BD" sz="4000" dirty="0" smtClean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495800"/>
            <a:ext cx="788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তথ্য যা একজনের কাছে আছে তা অন্যের জানার অধিকার হলো তথ্য অধিকার</a:t>
            </a:r>
            <a:endParaRPr lang="en-US" sz="4000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r="8569"/>
          <a:stretch/>
        </p:blipFill>
        <p:spPr>
          <a:xfrm>
            <a:off x="5105400" y="1371600"/>
            <a:ext cx="3343931" cy="2549475"/>
          </a:xfrm>
          <a:prstGeom prst="round2DiagRect">
            <a:avLst>
              <a:gd name="adj1" fmla="val 11210"/>
              <a:gd name="adj2" fmla="val 0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9294" t="16752" r="22824" b="43491"/>
          <a:stretch>
            <a:fillRect/>
          </a:stretch>
        </p:blipFill>
        <p:spPr bwMode="auto">
          <a:xfrm>
            <a:off x="990600" y="1295400"/>
            <a:ext cx="3048000" cy="266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7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 আইন প্রণয়নের উদ্দেশ্য</a:t>
            </a:r>
            <a:endParaRPr lang="bn-BD" sz="4000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99" y="54102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 প্রজাতন্ত্রের সকল ক্ষমতার মালিক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3065902" cy="317836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62940" y="5410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 বাংলাদেশ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r="16455"/>
          <a:stretch/>
        </p:blipFill>
        <p:spPr>
          <a:xfrm>
            <a:off x="4687074" y="1447801"/>
            <a:ext cx="3771126" cy="32766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0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551</Words>
  <Application>Microsoft Office PowerPoint</Application>
  <PresentationFormat>On-screen Show (4:3)</PresentationFormat>
  <Paragraphs>111</Paragraphs>
  <Slides>21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pc</cp:lastModifiedBy>
  <cp:revision>65</cp:revision>
  <dcterms:created xsi:type="dcterms:W3CDTF">2016-03-01T18:02:27Z</dcterms:created>
  <dcterms:modified xsi:type="dcterms:W3CDTF">2020-04-04T11:38:21Z</dcterms:modified>
</cp:coreProperties>
</file>