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77" r:id="rId7"/>
    <p:sldId id="283" r:id="rId8"/>
    <p:sldId id="278" r:id="rId9"/>
    <p:sldId id="279" r:id="rId10"/>
    <p:sldId id="280" r:id="rId11"/>
    <p:sldId id="281" r:id="rId12"/>
    <p:sldId id="287" r:id="rId13"/>
    <p:sldId id="269" r:id="rId14"/>
    <p:sldId id="270" r:id="rId15"/>
    <p:sldId id="271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png" /><Relationship Id="rId4" Type="http://schemas.openxmlformats.org/officeDocument/2006/relationships/image" Target="../media/image1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7" Type="http://schemas.openxmlformats.org/officeDocument/2006/relationships/image" Target="../media/image26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7.wmf" /><Relationship Id="rId4" Type="http://schemas.openxmlformats.org/officeDocument/2006/relationships/oleObject" Target="../embeddings/oleObject1.bin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bn-IN" sz="8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FE98BE2-A0FD-9E45-89DD-E5B6FBD6F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786"/>
            <a:ext cx="9144000" cy="59962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32004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"/>
            <a:ext cx="3117014" cy="2648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88851"/>
            <a:ext cx="3429000" cy="227854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46" y="3581400"/>
            <a:ext cx="397765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971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পোড়ামাটি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895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তামা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096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রুপা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6172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সোনা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ila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362200"/>
            <a:ext cx="3009900" cy="1476375"/>
          </a:xfrm>
          <a:prstGeom prst="rect">
            <a:avLst/>
          </a:prstGeom>
        </p:spPr>
      </p:pic>
      <p:pic>
        <p:nvPicPr>
          <p:cNvPr id="4" name="Picture 3" descr="n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33850"/>
            <a:ext cx="3143250" cy="1657350"/>
          </a:xfrm>
          <a:prstGeom prst="rect">
            <a:avLst/>
          </a:prstGeom>
        </p:spPr>
      </p:pic>
      <p:pic>
        <p:nvPicPr>
          <p:cNvPr id="5" name="Picture 4" descr="omar557_1283372720_25-Rupees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514600"/>
            <a:ext cx="3362325" cy="1371600"/>
          </a:xfrm>
          <a:prstGeom prst="rect">
            <a:avLst/>
          </a:prstGeom>
        </p:spPr>
      </p:pic>
      <p:pic>
        <p:nvPicPr>
          <p:cNvPr id="6" name="Picture 5" descr="omar557_1283372398_24-Nu.1000back_2008s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533400"/>
            <a:ext cx="3324225" cy="1419225"/>
          </a:xfrm>
          <a:prstGeom prst="rect">
            <a:avLst/>
          </a:prstGeom>
        </p:spPr>
      </p:pic>
      <p:pic>
        <p:nvPicPr>
          <p:cNvPr id="7" name="Picture 6" descr="omar557_1283373065_26-500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457200"/>
            <a:ext cx="3457575" cy="1628775"/>
          </a:xfrm>
          <a:prstGeom prst="rect">
            <a:avLst/>
          </a:prstGeom>
        </p:spPr>
      </p:pic>
      <p:pic>
        <p:nvPicPr>
          <p:cNvPr id="8" name="Picture 7" descr="c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4267200"/>
            <a:ext cx="3124200" cy="1514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096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কাগজি মুদ্রা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kjh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28600"/>
            <a:ext cx="3429000" cy="21945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76400" y="4800600"/>
            <a:ext cx="2971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মুদ্রা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1896914_681246005309943_70922812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3886200" cy="2914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087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বিনিময়ের মাধ্যম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514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সঞ্চয়ের ভান্ডার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823192"/>
            <a:ext cx="33528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মূল্যের পরিমাপক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1100" dirty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5745417">
            <a:off x="2282878" y="3901072"/>
            <a:ext cx="912062" cy="656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667705">
            <a:off x="4128528" y="3779802"/>
            <a:ext cx="603987" cy="1156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559970">
            <a:off x="4724400" y="5209894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ধাতব মুদ্রা অপেক্ষা কাগজি মুদ্রা উত্তম ব্যাখ্যা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64697037_bef0327f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98" y="2667000"/>
            <a:ext cx="3806806" cy="2542946"/>
          </a:xfrm>
          <a:prstGeom prst="rect">
            <a:avLst/>
          </a:prstGeom>
        </p:spPr>
      </p:pic>
      <p:pic>
        <p:nvPicPr>
          <p:cNvPr id="7" name="Picture 6" descr="bvf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9892" y="2667000"/>
            <a:ext cx="377877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n-IN" sz="6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n-IN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বিনিময়ের মাধ্যম হিসাবে আমরা কি ব্যবহার করি।</a:t>
            </a:r>
          </a:p>
          <a:p>
            <a:pPr marL="514350" indent="-514350">
              <a:buFont typeface="+mj-lt"/>
              <a:buAutoNum type="arabicPeriod"/>
            </a:pPr>
            <a:r>
              <a:rPr lang="bn-IN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কাগজি মুদ্রা কোন শতাব্দীতে শুরু হয়। </a:t>
            </a:r>
          </a:p>
          <a:p>
            <a:pPr marL="514350" indent="-514350">
              <a:buFont typeface="+mj-lt"/>
              <a:buAutoNum type="arabicPeriod"/>
            </a:pPr>
            <a:r>
              <a:rPr lang="bn-IN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কয়েকটি কাগজি মুদ্রার নাম বল।</a:t>
            </a:r>
          </a:p>
          <a:p>
            <a:pPr marL="514350" indent="-514350"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n-IN" sz="7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দৈনন্দিন জীবনে মুদ্রার প্রভাব ব্যাখ্যা কর।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5145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371600"/>
            <a:ext cx="9055308" cy="5333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bn-IN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24400" cy="4525963"/>
          </a:xfrm>
        </p:spPr>
        <p:txBody>
          <a:bodyPr/>
          <a:lstStyle/>
          <a:p>
            <a:r>
              <a:rPr lang="bn-BD" sz="3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শাহ্‌ মোহাম্মদ লুৎফুল হায়দার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লুৎফুন্নেছা বালিকা বিদ্যানিকেতন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থানাঃপাগলা, উপজেলাঃগফরগাও।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67200" cy="4525963"/>
          </a:xfrm>
        </p:spPr>
        <p:txBody>
          <a:bodyPr/>
          <a:lstStyle/>
          <a:p>
            <a:pPr algn="ctr">
              <a:buNone/>
            </a:pPr>
            <a:r>
              <a:rPr lang="bn-BD" b="1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  নবম </a:t>
            </a:r>
          </a:p>
          <a:p>
            <a:pPr algn="ctr">
              <a:buNone/>
            </a:pPr>
            <a:r>
              <a:rPr lang="bn-BD" b="1" i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b="1" i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ফিন্যান্স ও ব্যাংকিং</a:t>
            </a:r>
            <a:endParaRPr lang="bn-BD" b="1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b="1" i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b="1" i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algn="ctr">
              <a:buNone/>
            </a:pPr>
            <a:r>
              <a:rPr lang="bn-BD" sz="32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32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মুদ্রা ও ব্যাংক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67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6280"/>
          </a:xfrm>
          <a:prstGeom prst="rect">
            <a:avLst/>
          </a:prstGeom>
        </p:spPr>
      </p:pic>
      <p:pic>
        <p:nvPicPr>
          <p:cNvPr id="9" name="Picture 8" descr="Mudra20150519110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90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মুদ্রা ও তার ইতিহাস </a:t>
            </a:r>
            <a:endParaRPr lang="en-US" sz="9600" dirty="0"/>
          </a:p>
        </p:txBody>
      </p:sp>
      <p:pic>
        <p:nvPicPr>
          <p:cNvPr id="12" name="Picture 11" descr="ASCowr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>
            <a:blip r:embed="rId2" cstate="print"/>
            <a:tile tx="0" ty="0" sx="100000" sy="100000" flip="none" algn="tl"/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IN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534400" cy="495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শিক্ষার্থীরাঃ</a:t>
            </a:r>
          </a:p>
          <a:p>
            <a:pPr marL="742950" indent="-742950">
              <a:buNone/>
            </a:pP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(১) বিনিময়ে প্রথা কি বলতে পারবে।</a:t>
            </a:r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None/>
            </a:pPr>
            <a:r>
              <a:rPr lang="bn-I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(২) মুদ্রা বিবর্তনের ইতিহাস ব্যাখ্যা করতে পারবে। </a:t>
            </a:r>
          </a:p>
          <a:p>
            <a:pPr marL="514350" indent="-514350">
              <a:buNone/>
            </a:pP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(৩) মুদ্রা কি তা বলতে পারবে।</a:t>
            </a:r>
          </a:p>
          <a:p>
            <a:pPr marL="514350" indent="-514350"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IN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ভিডিওটি লক্ষ করিঃ 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2971800" cy="2743200"/>
          </a:xfrm>
          <a:prstGeom prst="rect">
            <a:avLst/>
          </a:prstGeom>
          <a:ln>
            <a:solidFill>
              <a:srgbClr val="362AD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81000"/>
            <a:ext cx="2743200" cy="28194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81000"/>
            <a:ext cx="2651760" cy="2743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4343400"/>
            <a:ext cx="8305800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বিনিময় প্রথা 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bn-IN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মুদ্রার ইতিহাস 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04761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1089378"/>
            <a:ext cx="7238999" cy="4930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959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সভ্যতার প্রথম মুদ্রা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কড়ি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2819400" cy="2855303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2819400" cy="259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2605899" cy="215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019425" cy="2264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429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হাঙ্গরের দাত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2105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হাতির দাত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248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6248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ঝিনুক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132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</vt:lpstr>
      <vt:lpstr>পরিচিতি </vt:lpstr>
      <vt:lpstr>PowerPoint Presentation</vt:lpstr>
      <vt:lpstr>শিখনফল </vt:lpstr>
      <vt:lpstr>PowerPoint Presentation</vt:lpstr>
      <vt:lpstr>PowerPoint Presentation</vt:lpstr>
      <vt:lpstr>মুদ্রার ইতিহাস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কাজঃ </vt:lpstr>
      <vt:lpstr>মূল্যায়ন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computer lab</dc:creator>
  <cp:lastModifiedBy>Unknown User</cp:lastModifiedBy>
  <cp:revision>82</cp:revision>
  <dcterms:created xsi:type="dcterms:W3CDTF">2006-08-16T00:00:00Z</dcterms:created>
  <dcterms:modified xsi:type="dcterms:W3CDTF">2020-04-04T03:38:18Z</dcterms:modified>
</cp:coreProperties>
</file>