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2" r:id="rId5"/>
    <p:sldId id="257" r:id="rId6"/>
    <p:sldId id="259" r:id="rId7"/>
    <p:sldId id="260" r:id="rId8"/>
    <p:sldId id="278" r:id="rId9"/>
    <p:sldId id="269" r:id="rId10"/>
    <p:sldId id="261" r:id="rId11"/>
    <p:sldId id="267" r:id="rId12"/>
    <p:sldId id="263" r:id="rId13"/>
    <p:sldId id="264" r:id="rId14"/>
    <p:sldId id="266" r:id="rId15"/>
    <p:sldId id="268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CC26D-F258-4915-81E1-FCAA4F97FE12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B689628-D7FB-4276-B8A9-B6F448AB99A6}">
      <dgm:prSet phldrT="[Text]" custT="1"/>
      <dgm:spPr/>
      <dgm:t>
        <a:bodyPr/>
        <a:lstStyle/>
        <a:p>
          <a:r>
            <a: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language</a:t>
          </a:r>
          <a:endParaRPr lang="en-US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6765F4-D3C7-490F-86EE-E912BA83B807}" type="parTrans" cxnId="{1ABF4D18-BD98-4142-9187-D0177514DAA8}">
      <dgm:prSet/>
      <dgm:spPr/>
      <dgm:t>
        <a:bodyPr/>
        <a:lstStyle/>
        <a:p>
          <a:endParaRPr lang="en-US"/>
        </a:p>
      </dgm:t>
    </dgm:pt>
    <dgm:pt modelId="{E70EB6B4-40EF-4BBC-B103-2E084B026C83}" type="sibTrans" cxnId="{1ABF4D18-BD98-4142-9187-D0177514DAA8}">
      <dgm:prSet/>
      <dgm:spPr/>
      <dgm:t>
        <a:bodyPr/>
        <a:lstStyle/>
        <a:p>
          <a:endParaRPr lang="en-US"/>
        </a:p>
      </dgm:t>
    </dgm:pt>
    <dgm:pt modelId="{CF440261-B2D0-43EE-8EC7-85E9B0785EA9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Maithali</a:t>
          </a:r>
          <a:endParaRPr lang="en-US" sz="32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32CCFC-246C-4318-8295-4805C47C7D82}" type="parTrans" cxnId="{CB45CFB0-0079-4398-A569-C2943661CA35}">
      <dgm:prSet/>
      <dgm:spPr/>
      <dgm:t>
        <a:bodyPr/>
        <a:lstStyle/>
        <a:p>
          <a:endParaRPr lang="en-US"/>
        </a:p>
      </dgm:t>
    </dgm:pt>
    <dgm:pt modelId="{69DC3BBB-FBE3-4F26-8192-0B37E015D76E}" type="sibTrans" cxnId="{CB45CFB0-0079-4398-A569-C2943661CA35}">
      <dgm:prSet/>
      <dgm:spPr/>
      <dgm:t>
        <a:bodyPr/>
        <a:lstStyle/>
        <a:p>
          <a:endParaRPr lang="en-US"/>
        </a:p>
      </dgm:t>
    </dgm:pt>
    <dgm:pt modelId="{E424F715-05DC-498C-956F-3ABFB26FDC2B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Tharu</a:t>
          </a:r>
          <a:endParaRPr lang="en-US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13881D-E004-478A-BC31-91ADD77D5A0D}" type="parTrans" cxnId="{4F3F7EBC-35CA-4A15-8FA6-E3D2ACEEDF57}">
      <dgm:prSet/>
      <dgm:spPr/>
      <dgm:t>
        <a:bodyPr/>
        <a:lstStyle/>
        <a:p>
          <a:endParaRPr lang="en-US"/>
        </a:p>
      </dgm:t>
    </dgm:pt>
    <dgm:pt modelId="{FC9DD7A7-B346-4BD6-9F16-D95D24430F28}" type="sibTrans" cxnId="{4F3F7EBC-35CA-4A15-8FA6-E3D2ACEEDF57}">
      <dgm:prSet/>
      <dgm:spPr/>
      <dgm:t>
        <a:bodyPr/>
        <a:lstStyle/>
        <a:p>
          <a:endParaRPr lang="en-US"/>
        </a:p>
      </dgm:t>
    </dgm:pt>
    <dgm:pt modelId="{D77A84E3-9C7B-4E03-AE4F-E43DB56D26C0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Bhojpuri</a:t>
          </a:r>
          <a:endParaRPr lang="en-US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103133-7482-40A6-AEAD-CF77E637DC02}" type="parTrans" cxnId="{746BD5A7-993A-4E0D-8FED-2A8D0E2B7AB2}">
      <dgm:prSet/>
      <dgm:spPr/>
      <dgm:t>
        <a:bodyPr/>
        <a:lstStyle/>
        <a:p>
          <a:endParaRPr lang="en-US"/>
        </a:p>
      </dgm:t>
    </dgm:pt>
    <dgm:pt modelId="{020796DE-C390-4258-A52A-C4FE1626F50F}" type="sibTrans" cxnId="{746BD5A7-993A-4E0D-8FED-2A8D0E2B7AB2}">
      <dgm:prSet/>
      <dgm:spPr/>
      <dgm:t>
        <a:bodyPr/>
        <a:lstStyle/>
        <a:p>
          <a:endParaRPr lang="en-US"/>
        </a:p>
      </dgm:t>
    </dgm:pt>
    <dgm:pt modelId="{12C67A77-166A-4DC5-BACB-4362AC6ED72E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Tamang</a:t>
          </a:r>
          <a:endParaRPr lang="en-US" sz="3200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5632BA-63DF-4234-8B72-941326437256}" type="parTrans" cxnId="{12728F4C-F1D3-49DA-AC8D-CC1E78FEC02D}">
      <dgm:prSet/>
      <dgm:spPr/>
      <dgm:t>
        <a:bodyPr/>
        <a:lstStyle/>
        <a:p>
          <a:endParaRPr lang="en-US"/>
        </a:p>
      </dgm:t>
    </dgm:pt>
    <dgm:pt modelId="{76C120AE-88D7-4AEE-8A5F-023DD1939AED}" type="sibTrans" cxnId="{12728F4C-F1D3-49DA-AC8D-CC1E78FEC02D}">
      <dgm:prSet/>
      <dgm:spPr/>
      <dgm:t>
        <a:bodyPr/>
        <a:lstStyle/>
        <a:p>
          <a:endParaRPr lang="en-US"/>
        </a:p>
      </dgm:t>
    </dgm:pt>
    <dgm:pt modelId="{C68A5B86-7EC7-4D78-922A-A3E080436AF7}">
      <dgm:prSet custT="1"/>
      <dgm:spPr/>
      <dgm:t>
        <a:bodyPr/>
        <a:lstStyle/>
        <a:p>
          <a:r>
            <a: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Nepali</a:t>
          </a:r>
          <a:endParaRPr lang="en-US" sz="36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F6DE8ED-515B-446C-9B78-C4175F9C7475}" type="parTrans" cxnId="{9B90FEC4-D379-4316-83DD-9F592DC4DADA}">
      <dgm:prSet/>
      <dgm:spPr/>
      <dgm:t>
        <a:bodyPr/>
        <a:lstStyle/>
        <a:p>
          <a:endParaRPr lang="en-US"/>
        </a:p>
      </dgm:t>
    </dgm:pt>
    <dgm:pt modelId="{E7C08BDF-5A0B-4782-B650-94AE0A41D4A0}" type="sibTrans" cxnId="{9B90FEC4-D379-4316-83DD-9F592DC4DADA}">
      <dgm:prSet/>
      <dgm:spPr/>
      <dgm:t>
        <a:bodyPr/>
        <a:lstStyle/>
        <a:p>
          <a:endParaRPr lang="en-US"/>
        </a:p>
      </dgm:t>
    </dgm:pt>
    <dgm:pt modelId="{7AFCC798-A2EB-485D-AE93-20C98417C524}" type="pres">
      <dgm:prSet presAssocID="{A75CC26D-F258-4915-81E1-FCAA4F97FE1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C5ECCF-E6EA-4BF5-8FB7-D1DBAC7000EF}" type="pres">
      <dgm:prSet presAssocID="{4B689628-D7FB-4276-B8A9-B6F448AB99A6}" presName="centerShape" presStyleLbl="node0" presStyleIdx="0" presStyleCnt="1" custScaleX="193978" custScaleY="127229" custLinFactNeighborX="1205" custLinFactNeighborY="-4690"/>
      <dgm:spPr/>
      <dgm:t>
        <a:bodyPr/>
        <a:lstStyle/>
        <a:p>
          <a:endParaRPr lang="en-US"/>
        </a:p>
      </dgm:t>
    </dgm:pt>
    <dgm:pt modelId="{9F14D84C-36E0-473B-8DB6-3198F5A61852}" type="pres">
      <dgm:prSet presAssocID="{FC32CCFC-246C-4318-8295-4805C47C7D82}" presName="Name9" presStyleLbl="parChTrans1D2" presStyleIdx="0" presStyleCnt="5"/>
      <dgm:spPr/>
      <dgm:t>
        <a:bodyPr/>
        <a:lstStyle/>
        <a:p>
          <a:endParaRPr lang="en-US"/>
        </a:p>
      </dgm:t>
    </dgm:pt>
    <dgm:pt modelId="{95380D8D-8FF0-45C5-95CB-1F96F0577C30}" type="pres">
      <dgm:prSet presAssocID="{FC32CCFC-246C-4318-8295-4805C47C7D82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AAA2EDB-13E7-4F2D-9F20-697B79D196C2}" type="pres">
      <dgm:prSet presAssocID="{CF440261-B2D0-43EE-8EC7-85E9B0785EA9}" presName="node" presStyleLbl="node1" presStyleIdx="0" presStyleCnt="5" custScaleX="204234" custRadScaleRad="98215" custRadScaleInc="-15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B22AA-B7EF-486F-902F-84F81DFE43BB}" type="pres">
      <dgm:prSet presAssocID="{D113881D-E004-478A-BC31-91ADD77D5A0D}" presName="Name9" presStyleLbl="parChTrans1D2" presStyleIdx="1" presStyleCnt="5"/>
      <dgm:spPr/>
      <dgm:t>
        <a:bodyPr/>
        <a:lstStyle/>
        <a:p>
          <a:endParaRPr lang="en-US"/>
        </a:p>
      </dgm:t>
    </dgm:pt>
    <dgm:pt modelId="{C7B64852-5E70-4BC8-BA3C-08168A6666D4}" type="pres">
      <dgm:prSet presAssocID="{D113881D-E004-478A-BC31-91ADD77D5A0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D5B5B2D4-2477-40F6-BBEA-E897E7040FBE}" type="pres">
      <dgm:prSet presAssocID="{E424F715-05DC-498C-956F-3ABFB26FDC2B}" presName="node" presStyleLbl="node1" presStyleIdx="1" presStyleCnt="5" custAng="2782269" custScaleX="165390" custRadScaleRad="121921" custRadScaleInc="-2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A5F8-BC27-4EFD-BB72-36AF4A0AEEFE}" type="pres">
      <dgm:prSet presAssocID="{48103133-7482-40A6-AEAD-CF77E637DC02}" presName="Name9" presStyleLbl="parChTrans1D2" presStyleIdx="2" presStyleCnt="5"/>
      <dgm:spPr/>
      <dgm:t>
        <a:bodyPr/>
        <a:lstStyle/>
        <a:p>
          <a:endParaRPr lang="en-US"/>
        </a:p>
      </dgm:t>
    </dgm:pt>
    <dgm:pt modelId="{79AFACF3-2D17-4959-8BFC-BCF9D370F583}" type="pres">
      <dgm:prSet presAssocID="{48103133-7482-40A6-AEAD-CF77E637DC02}" presName="connTx" presStyleLbl="parChTrans1D2" presStyleIdx="2" presStyleCnt="5"/>
      <dgm:spPr/>
      <dgm:t>
        <a:bodyPr/>
        <a:lstStyle/>
        <a:p>
          <a:endParaRPr lang="en-US"/>
        </a:p>
      </dgm:t>
    </dgm:pt>
    <dgm:pt modelId="{B66E93A0-C25A-4779-BC26-3A5DBEDD5BCA}" type="pres">
      <dgm:prSet presAssocID="{D77A84E3-9C7B-4E03-AE4F-E43DB56D26C0}" presName="node" presStyleLbl="node1" presStyleIdx="2" presStyleCnt="5" custAng="19829409" custScaleX="213244" custRadScaleRad="104890" custRadScaleInc="-32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96465-FCC2-4AD7-B5CE-06C865CA229C}" type="pres">
      <dgm:prSet presAssocID="{1D5632BA-63DF-4234-8B72-941326437256}" presName="Name9" presStyleLbl="parChTrans1D2" presStyleIdx="3" presStyleCnt="5"/>
      <dgm:spPr/>
      <dgm:t>
        <a:bodyPr/>
        <a:lstStyle/>
        <a:p>
          <a:endParaRPr lang="en-US"/>
        </a:p>
      </dgm:t>
    </dgm:pt>
    <dgm:pt modelId="{AD8566BD-CB96-4A9D-906D-EC5DAF2851A5}" type="pres">
      <dgm:prSet presAssocID="{1D5632BA-63DF-4234-8B72-94132643725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190B5250-EF81-4957-8CBC-7BD6206FF59F}" type="pres">
      <dgm:prSet presAssocID="{12C67A77-166A-4DC5-BACB-4362AC6ED72E}" presName="node" presStyleLbl="node1" presStyleIdx="3" presStyleCnt="5" custAng="2442029" custScaleX="188320" custRadScaleRad="97419" custRadScaleInc="146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4AEDE-B3A6-421E-A661-489322F92AC4}" type="pres">
      <dgm:prSet presAssocID="{DF6DE8ED-515B-446C-9B78-C4175F9C7475}" presName="Name9" presStyleLbl="parChTrans1D2" presStyleIdx="4" presStyleCnt="5"/>
      <dgm:spPr/>
      <dgm:t>
        <a:bodyPr/>
        <a:lstStyle/>
        <a:p>
          <a:endParaRPr lang="en-US"/>
        </a:p>
      </dgm:t>
    </dgm:pt>
    <dgm:pt modelId="{6B86C1B0-FD26-428E-B970-33D25B15A2A4}" type="pres">
      <dgm:prSet presAssocID="{DF6DE8ED-515B-446C-9B78-C4175F9C7475}" presName="connTx" presStyleLbl="parChTrans1D2" presStyleIdx="4" presStyleCnt="5"/>
      <dgm:spPr/>
      <dgm:t>
        <a:bodyPr/>
        <a:lstStyle/>
        <a:p>
          <a:endParaRPr lang="en-US"/>
        </a:p>
      </dgm:t>
    </dgm:pt>
    <dgm:pt modelId="{EF47F6E3-6DD2-4B85-9017-8C94CEA80813}" type="pres">
      <dgm:prSet presAssocID="{C68A5B86-7EC7-4D78-922A-A3E080436AF7}" presName="node" presStyleLbl="node1" presStyleIdx="4" presStyleCnt="5" custAng="18245118" custScaleX="168068" custScaleY="91182" custRadScaleRad="120044" custRadScaleInc="-20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F71802-BA8B-43FE-91A6-AA9BB8EC902E}" type="presOf" srcId="{DF6DE8ED-515B-446C-9B78-C4175F9C7475}" destId="{6B86C1B0-FD26-428E-B970-33D25B15A2A4}" srcOrd="1" destOrd="0" presId="urn:microsoft.com/office/officeart/2005/8/layout/radial1"/>
    <dgm:cxn modelId="{CB45CFB0-0079-4398-A569-C2943661CA35}" srcId="{4B689628-D7FB-4276-B8A9-B6F448AB99A6}" destId="{CF440261-B2D0-43EE-8EC7-85E9B0785EA9}" srcOrd="0" destOrd="0" parTransId="{FC32CCFC-246C-4318-8295-4805C47C7D82}" sibTransId="{69DC3BBB-FBE3-4F26-8192-0B37E015D76E}"/>
    <dgm:cxn modelId="{EDBCC9B2-234F-42B7-9EE9-FDF5B3DC71EF}" type="presOf" srcId="{48103133-7482-40A6-AEAD-CF77E637DC02}" destId="{79AFACF3-2D17-4959-8BFC-BCF9D370F583}" srcOrd="1" destOrd="0" presId="urn:microsoft.com/office/officeart/2005/8/layout/radial1"/>
    <dgm:cxn modelId="{7F2E431E-F797-42AA-AA1C-9F558D75E44B}" type="presOf" srcId="{E424F715-05DC-498C-956F-3ABFB26FDC2B}" destId="{D5B5B2D4-2477-40F6-BBEA-E897E7040FBE}" srcOrd="0" destOrd="0" presId="urn:microsoft.com/office/officeart/2005/8/layout/radial1"/>
    <dgm:cxn modelId="{9D911D3A-6D7A-4383-BC55-5D245CE66D41}" type="presOf" srcId="{12C67A77-166A-4DC5-BACB-4362AC6ED72E}" destId="{190B5250-EF81-4957-8CBC-7BD6206FF59F}" srcOrd="0" destOrd="0" presId="urn:microsoft.com/office/officeart/2005/8/layout/radial1"/>
    <dgm:cxn modelId="{9B90FEC4-D379-4316-83DD-9F592DC4DADA}" srcId="{4B689628-D7FB-4276-B8A9-B6F448AB99A6}" destId="{C68A5B86-7EC7-4D78-922A-A3E080436AF7}" srcOrd="4" destOrd="0" parTransId="{DF6DE8ED-515B-446C-9B78-C4175F9C7475}" sibTransId="{E7C08BDF-5A0B-4782-B650-94AE0A41D4A0}"/>
    <dgm:cxn modelId="{746BD5A7-993A-4E0D-8FED-2A8D0E2B7AB2}" srcId="{4B689628-D7FB-4276-B8A9-B6F448AB99A6}" destId="{D77A84E3-9C7B-4E03-AE4F-E43DB56D26C0}" srcOrd="2" destOrd="0" parTransId="{48103133-7482-40A6-AEAD-CF77E637DC02}" sibTransId="{020796DE-C390-4258-A52A-C4FE1626F50F}"/>
    <dgm:cxn modelId="{12728F4C-F1D3-49DA-AC8D-CC1E78FEC02D}" srcId="{4B689628-D7FB-4276-B8A9-B6F448AB99A6}" destId="{12C67A77-166A-4DC5-BACB-4362AC6ED72E}" srcOrd="3" destOrd="0" parTransId="{1D5632BA-63DF-4234-8B72-941326437256}" sibTransId="{76C120AE-88D7-4AEE-8A5F-023DD1939AED}"/>
    <dgm:cxn modelId="{081566CC-40DF-4D9D-AB67-F927BF881F3D}" type="presOf" srcId="{D113881D-E004-478A-BC31-91ADD77D5A0D}" destId="{6A3B22AA-B7EF-486F-902F-84F81DFE43BB}" srcOrd="0" destOrd="0" presId="urn:microsoft.com/office/officeart/2005/8/layout/radial1"/>
    <dgm:cxn modelId="{63C5BC8E-A7AB-4DB0-AA68-647C1C98D441}" type="presOf" srcId="{DF6DE8ED-515B-446C-9B78-C4175F9C7475}" destId="{7144AEDE-B3A6-421E-A661-489322F92AC4}" srcOrd="0" destOrd="0" presId="urn:microsoft.com/office/officeart/2005/8/layout/radial1"/>
    <dgm:cxn modelId="{45A8FABA-FA99-4FFB-A40A-9FB8E8E72CDA}" type="presOf" srcId="{1D5632BA-63DF-4234-8B72-941326437256}" destId="{AD8566BD-CB96-4A9D-906D-EC5DAF2851A5}" srcOrd="1" destOrd="0" presId="urn:microsoft.com/office/officeart/2005/8/layout/radial1"/>
    <dgm:cxn modelId="{B8FDD1AA-6F93-4271-9056-C7C161B8DDCF}" type="presOf" srcId="{48103133-7482-40A6-AEAD-CF77E637DC02}" destId="{CCF0A5F8-BC27-4EFD-BB72-36AF4A0AEEFE}" srcOrd="0" destOrd="0" presId="urn:microsoft.com/office/officeart/2005/8/layout/radial1"/>
    <dgm:cxn modelId="{8D7FB76A-41AB-4A10-A649-28EED3E665CF}" type="presOf" srcId="{CF440261-B2D0-43EE-8EC7-85E9B0785EA9}" destId="{5AAA2EDB-13E7-4F2D-9F20-697B79D196C2}" srcOrd="0" destOrd="0" presId="urn:microsoft.com/office/officeart/2005/8/layout/radial1"/>
    <dgm:cxn modelId="{7155903F-F1E6-49AD-A9F4-A3443DFA148B}" type="presOf" srcId="{C68A5B86-7EC7-4D78-922A-A3E080436AF7}" destId="{EF47F6E3-6DD2-4B85-9017-8C94CEA80813}" srcOrd="0" destOrd="0" presId="urn:microsoft.com/office/officeart/2005/8/layout/radial1"/>
    <dgm:cxn modelId="{826F3BE3-02A7-4EAF-83E5-8AF75048A042}" type="presOf" srcId="{4B689628-D7FB-4276-B8A9-B6F448AB99A6}" destId="{52C5ECCF-E6EA-4BF5-8FB7-D1DBAC7000EF}" srcOrd="0" destOrd="0" presId="urn:microsoft.com/office/officeart/2005/8/layout/radial1"/>
    <dgm:cxn modelId="{8E84F8BB-453B-4CFD-AAC8-59BEA691A368}" type="presOf" srcId="{D113881D-E004-478A-BC31-91ADD77D5A0D}" destId="{C7B64852-5E70-4BC8-BA3C-08168A6666D4}" srcOrd="1" destOrd="0" presId="urn:microsoft.com/office/officeart/2005/8/layout/radial1"/>
    <dgm:cxn modelId="{4F3F7EBC-35CA-4A15-8FA6-E3D2ACEEDF57}" srcId="{4B689628-D7FB-4276-B8A9-B6F448AB99A6}" destId="{E424F715-05DC-498C-956F-3ABFB26FDC2B}" srcOrd="1" destOrd="0" parTransId="{D113881D-E004-478A-BC31-91ADD77D5A0D}" sibTransId="{FC9DD7A7-B346-4BD6-9F16-D95D24430F28}"/>
    <dgm:cxn modelId="{5449A661-CFF4-4196-BFF0-7CFA270C46D2}" type="presOf" srcId="{D77A84E3-9C7B-4E03-AE4F-E43DB56D26C0}" destId="{B66E93A0-C25A-4779-BC26-3A5DBEDD5BCA}" srcOrd="0" destOrd="0" presId="urn:microsoft.com/office/officeart/2005/8/layout/radial1"/>
    <dgm:cxn modelId="{835D4E2D-36BD-40DB-866A-6015470847BA}" type="presOf" srcId="{1D5632BA-63DF-4234-8B72-941326437256}" destId="{13196465-FCC2-4AD7-B5CE-06C865CA229C}" srcOrd="0" destOrd="0" presId="urn:microsoft.com/office/officeart/2005/8/layout/radial1"/>
    <dgm:cxn modelId="{1ABF4D18-BD98-4142-9187-D0177514DAA8}" srcId="{A75CC26D-F258-4915-81E1-FCAA4F97FE12}" destId="{4B689628-D7FB-4276-B8A9-B6F448AB99A6}" srcOrd="0" destOrd="0" parTransId="{466765F4-D3C7-490F-86EE-E912BA83B807}" sibTransId="{E70EB6B4-40EF-4BBC-B103-2E084B026C83}"/>
    <dgm:cxn modelId="{133F0CDE-8CA5-4D4F-99BB-05037F0686F6}" type="presOf" srcId="{FC32CCFC-246C-4318-8295-4805C47C7D82}" destId="{95380D8D-8FF0-45C5-95CB-1F96F0577C30}" srcOrd="1" destOrd="0" presId="urn:microsoft.com/office/officeart/2005/8/layout/radial1"/>
    <dgm:cxn modelId="{C06F5287-CCB6-4383-B155-1578971E88F4}" type="presOf" srcId="{FC32CCFC-246C-4318-8295-4805C47C7D82}" destId="{9F14D84C-36E0-473B-8DB6-3198F5A61852}" srcOrd="0" destOrd="0" presId="urn:microsoft.com/office/officeart/2005/8/layout/radial1"/>
    <dgm:cxn modelId="{FBC9E26A-A80B-4A45-9418-01E570AFA045}" type="presOf" srcId="{A75CC26D-F258-4915-81E1-FCAA4F97FE12}" destId="{7AFCC798-A2EB-485D-AE93-20C98417C524}" srcOrd="0" destOrd="0" presId="urn:microsoft.com/office/officeart/2005/8/layout/radial1"/>
    <dgm:cxn modelId="{3DACBE13-9594-4212-8A69-A1CB0C3E33B5}" type="presParOf" srcId="{7AFCC798-A2EB-485D-AE93-20C98417C524}" destId="{52C5ECCF-E6EA-4BF5-8FB7-D1DBAC7000EF}" srcOrd="0" destOrd="0" presId="urn:microsoft.com/office/officeart/2005/8/layout/radial1"/>
    <dgm:cxn modelId="{5734D985-363A-465F-BAC0-8E980164761E}" type="presParOf" srcId="{7AFCC798-A2EB-485D-AE93-20C98417C524}" destId="{9F14D84C-36E0-473B-8DB6-3198F5A61852}" srcOrd="1" destOrd="0" presId="urn:microsoft.com/office/officeart/2005/8/layout/radial1"/>
    <dgm:cxn modelId="{D78E8A81-09BC-4DE8-8284-E0BC0BE78479}" type="presParOf" srcId="{9F14D84C-36E0-473B-8DB6-3198F5A61852}" destId="{95380D8D-8FF0-45C5-95CB-1F96F0577C30}" srcOrd="0" destOrd="0" presId="urn:microsoft.com/office/officeart/2005/8/layout/radial1"/>
    <dgm:cxn modelId="{5849F477-23B7-417C-A005-3BEE0FBACD01}" type="presParOf" srcId="{7AFCC798-A2EB-485D-AE93-20C98417C524}" destId="{5AAA2EDB-13E7-4F2D-9F20-697B79D196C2}" srcOrd="2" destOrd="0" presId="urn:microsoft.com/office/officeart/2005/8/layout/radial1"/>
    <dgm:cxn modelId="{B3301904-C644-48F2-8B49-3ADA64C9FB11}" type="presParOf" srcId="{7AFCC798-A2EB-485D-AE93-20C98417C524}" destId="{6A3B22AA-B7EF-486F-902F-84F81DFE43BB}" srcOrd="3" destOrd="0" presId="urn:microsoft.com/office/officeart/2005/8/layout/radial1"/>
    <dgm:cxn modelId="{98A4EAC9-9A44-4E90-9E61-85A7628FB562}" type="presParOf" srcId="{6A3B22AA-B7EF-486F-902F-84F81DFE43BB}" destId="{C7B64852-5E70-4BC8-BA3C-08168A6666D4}" srcOrd="0" destOrd="0" presId="urn:microsoft.com/office/officeart/2005/8/layout/radial1"/>
    <dgm:cxn modelId="{77EA5936-36C9-44CA-AD7A-A0400A7E898B}" type="presParOf" srcId="{7AFCC798-A2EB-485D-AE93-20C98417C524}" destId="{D5B5B2D4-2477-40F6-BBEA-E897E7040FBE}" srcOrd="4" destOrd="0" presId="urn:microsoft.com/office/officeart/2005/8/layout/radial1"/>
    <dgm:cxn modelId="{BAC93615-83B8-400A-9CA9-2A1A65B0194C}" type="presParOf" srcId="{7AFCC798-A2EB-485D-AE93-20C98417C524}" destId="{CCF0A5F8-BC27-4EFD-BB72-36AF4A0AEEFE}" srcOrd="5" destOrd="0" presId="urn:microsoft.com/office/officeart/2005/8/layout/radial1"/>
    <dgm:cxn modelId="{02EAEAD0-55D6-467B-8BFB-55AA9FD7D72C}" type="presParOf" srcId="{CCF0A5F8-BC27-4EFD-BB72-36AF4A0AEEFE}" destId="{79AFACF3-2D17-4959-8BFC-BCF9D370F583}" srcOrd="0" destOrd="0" presId="urn:microsoft.com/office/officeart/2005/8/layout/radial1"/>
    <dgm:cxn modelId="{41DC4EDF-C82E-461F-954B-2481B47CD262}" type="presParOf" srcId="{7AFCC798-A2EB-485D-AE93-20C98417C524}" destId="{B66E93A0-C25A-4779-BC26-3A5DBEDD5BCA}" srcOrd="6" destOrd="0" presId="urn:microsoft.com/office/officeart/2005/8/layout/radial1"/>
    <dgm:cxn modelId="{45722599-3E1F-4085-B0EA-9B70FF2B8A24}" type="presParOf" srcId="{7AFCC798-A2EB-485D-AE93-20C98417C524}" destId="{13196465-FCC2-4AD7-B5CE-06C865CA229C}" srcOrd="7" destOrd="0" presId="urn:microsoft.com/office/officeart/2005/8/layout/radial1"/>
    <dgm:cxn modelId="{491FBAC8-6605-4AF5-815F-7D57B73CE3DC}" type="presParOf" srcId="{13196465-FCC2-4AD7-B5CE-06C865CA229C}" destId="{AD8566BD-CB96-4A9D-906D-EC5DAF2851A5}" srcOrd="0" destOrd="0" presId="urn:microsoft.com/office/officeart/2005/8/layout/radial1"/>
    <dgm:cxn modelId="{E1788F88-2660-4B0B-BB13-A11C8E7CFEC2}" type="presParOf" srcId="{7AFCC798-A2EB-485D-AE93-20C98417C524}" destId="{190B5250-EF81-4957-8CBC-7BD6206FF59F}" srcOrd="8" destOrd="0" presId="urn:microsoft.com/office/officeart/2005/8/layout/radial1"/>
    <dgm:cxn modelId="{51AC5342-9BA9-4670-8EA0-B3E8F0B17000}" type="presParOf" srcId="{7AFCC798-A2EB-485D-AE93-20C98417C524}" destId="{7144AEDE-B3A6-421E-A661-489322F92AC4}" srcOrd="9" destOrd="0" presId="urn:microsoft.com/office/officeart/2005/8/layout/radial1"/>
    <dgm:cxn modelId="{F6CC8FD8-E2CE-4B1F-9902-61114C9AA239}" type="presParOf" srcId="{7144AEDE-B3A6-421E-A661-489322F92AC4}" destId="{6B86C1B0-FD26-428E-B970-33D25B15A2A4}" srcOrd="0" destOrd="0" presId="urn:microsoft.com/office/officeart/2005/8/layout/radial1"/>
    <dgm:cxn modelId="{56EE4D81-08B7-4593-8548-D6F5E144BFEA}" type="presParOf" srcId="{7AFCC798-A2EB-485D-AE93-20C98417C524}" destId="{EF47F6E3-6DD2-4B85-9017-8C94CEA80813}" srcOrd="10" destOrd="0" presId="urn:microsoft.com/office/officeart/2005/8/layout/radial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114800" y="0"/>
            <a:ext cx="4724400" cy="137160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WELCOME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Ribbon 2"/>
          <p:cNvSpPr/>
          <p:nvPr/>
        </p:nvSpPr>
        <p:spPr>
          <a:xfrm>
            <a:off x="2743200" y="228600"/>
            <a:ext cx="3505200" cy="914400"/>
          </a:xfrm>
          <a:prstGeom prst="ribbon">
            <a:avLst/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NEPAL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6150114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Known as the Land of </a:t>
            </a:r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Everest</a:t>
            </a:r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09700"/>
            <a:ext cx="7772400" cy="474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al-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267200" cy="338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45720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bertus Extra Bold" pitchFamily="34" charset="0"/>
              </a:rPr>
              <a:t>One of the most </a:t>
            </a:r>
            <a:r>
              <a:rPr lang="en-US" sz="3600" dirty="0" smtClean="0">
                <a:solidFill>
                  <a:srgbClr val="0000FF"/>
                </a:solidFill>
                <a:latin typeface="Albertus Extra Bold" pitchFamily="34" charset="0"/>
              </a:rPr>
              <a:t>charming</a:t>
            </a:r>
            <a:r>
              <a:rPr lang="en-US" sz="3600" dirty="0" smtClean="0">
                <a:latin typeface="Albertus Extra Bold" pitchFamily="34" charset="0"/>
              </a:rPr>
              <a:t> countries of the world</a:t>
            </a:r>
            <a:endParaRPr lang="en-US" sz="3600" dirty="0">
              <a:latin typeface="Albertus Extra Bol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1"/>
            <a:ext cx="4394200" cy="3381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657600"/>
            <a:ext cx="42672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pal-te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3967296" cy="32343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/>
          <p:cNvSpPr txBox="1"/>
          <p:nvPr/>
        </p:nvSpPr>
        <p:spPr>
          <a:xfrm>
            <a:off x="4191000" y="9906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lbertus Extra Bold" pitchFamily="34" charset="0"/>
              </a:rPr>
              <a:t>Also known as the only </a:t>
            </a:r>
            <a:r>
              <a:rPr lang="en-US" sz="3200" dirty="0" smtClean="0">
                <a:solidFill>
                  <a:srgbClr val="C00000"/>
                </a:solidFill>
                <a:latin typeface="Albertus Extra Bold" pitchFamily="34" charset="0"/>
              </a:rPr>
              <a:t>Hindu Kingdom </a:t>
            </a:r>
            <a:r>
              <a:rPr lang="en-US" sz="3200" dirty="0" smtClean="0">
                <a:latin typeface="Albertus Extra Bold" pitchFamily="34" charset="0"/>
              </a:rPr>
              <a:t>in the world</a:t>
            </a:r>
            <a:endParaRPr lang="en-US" sz="3200" dirty="0">
              <a:latin typeface="Albertus Extra Bold" pitchFamily="34" charset="0"/>
            </a:endParaRPr>
          </a:p>
        </p:txBody>
      </p:sp>
      <p:pic>
        <p:nvPicPr>
          <p:cNvPr id="5" name="Picture 4" descr="kul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0"/>
            <a:ext cx="4191000" cy="365760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48006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lbertus Medium" pitchFamily="34" charset="0"/>
              </a:rPr>
              <a:t>Rich in scenic beauty and 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Medium" pitchFamily="34" charset="0"/>
              </a:rPr>
              <a:t>cultural heritage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pa-MMAP-m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6248400" cy="4673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57200"/>
            <a:ext cx="8305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dirty="0" smtClean="0"/>
              <a:t> Nepal lies between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r>
              <a:rPr lang="en-US" sz="3600" dirty="0" smtClean="0"/>
              <a:t> and Tibetan part of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</a:t>
            </a:r>
            <a:endParaRPr lang="en-US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3276600"/>
            <a:ext cx="213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Having an area of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147,181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square km.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92617" y="3225761"/>
            <a:ext cx="4369797" cy="2332177"/>
          </a:xfrm>
          <a:custGeom>
            <a:avLst/>
            <a:gdLst>
              <a:gd name="connsiteX0" fmla="*/ 154258 w 4369797"/>
              <a:gd name="connsiteY0" fmla="*/ 1020775 h 2332177"/>
              <a:gd name="connsiteX1" fmla="*/ 107763 w 4369797"/>
              <a:gd name="connsiteY1" fmla="*/ 989778 h 2332177"/>
              <a:gd name="connsiteX2" fmla="*/ 61268 w 4369797"/>
              <a:gd name="connsiteY2" fmla="*/ 974280 h 2332177"/>
              <a:gd name="connsiteX3" fmla="*/ 30271 w 4369797"/>
              <a:gd name="connsiteY3" fmla="*/ 927785 h 2332177"/>
              <a:gd name="connsiteX4" fmla="*/ 30271 w 4369797"/>
              <a:gd name="connsiteY4" fmla="*/ 819297 h 2332177"/>
              <a:gd name="connsiteX5" fmla="*/ 76766 w 4369797"/>
              <a:gd name="connsiteY5" fmla="*/ 788300 h 2332177"/>
              <a:gd name="connsiteX6" fmla="*/ 92264 w 4369797"/>
              <a:gd name="connsiteY6" fmla="*/ 710808 h 2332177"/>
              <a:gd name="connsiteX7" fmla="*/ 107763 w 4369797"/>
              <a:gd name="connsiteY7" fmla="*/ 571324 h 2332177"/>
              <a:gd name="connsiteX8" fmla="*/ 138759 w 4369797"/>
              <a:gd name="connsiteY8" fmla="*/ 478334 h 2332177"/>
              <a:gd name="connsiteX9" fmla="*/ 154258 w 4369797"/>
              <a:gd name="connsiteY9" fmla="*/ 431839 h 2332177"/>
              <a:gd name="connsiteX10" fmla="*/ 169756 w 4369797"/>
              <a:gd name="connsiteY10" fmla="*/ 338849 h 2332177"/>
              <a:gd name="connsiteX11" fmla="*/ 262746 w 4369797"/>
              <a:gd name="connsiteY11" fmla="*/ 307853 h 2332177"/>
              <a:gd name="connsiteX12" fmla="*/ 371234 w 4369797"/>
              <a:gd name="connsiteY12" fmla="*/ 183866 h 2332177"/>
              <a:gd name="connsiteX13" fmla="*/ 402230 w 4369797"/>
              <a:gd name="connsiteY13" fmla="*/ 137371 h 2332177"/>
              <a:gd name="connsiteX14" fmla="*/ 572712 w 4369797"/>
              <a:gd name="connsiteY14" fmla="*/ 199364 h 2332177"/>
              <a:gd name="connsiteX15" fmla="*/ 665702 w 4369797"/>
              <a:gd name="connsiteY15" fmla="*/ 168368 h 2332177"/>
              <a:gd name="connsiteX16" fmla="*/ 727695 w 4369797"/>
              <a:gd name="connsiteY16" fmla="*/ 28883 h 2332177"/>
              <a:gd name="connsiteX17" fmla="*/ 1022163 w 4369797"/>
              <a:gd name="connsiteY17" fmla="*/ 75378 h 2332177"/>
              <a:gd name="connsiteX18" fmla="*/ 1068658 w 4369797"/>
              <a:gd name="connsiteY18" fmla="*/ 121873 h 2332177"/>
              <a:gd name="connsiteX19" fmla="*/ 1084156 w 4369797"/>
              <a:gd name="connsiteY19" fmla="*/ 168368 h 2332177"/>
              <a:gd name="connsiteX20" fmla="*/ 1177146 w 4369797"/>
              <a:gd name="connsiteY20" fmla="*/ 245859 h 2332177"/>
              <a:gd name="connsiteX21" fmla="*/ 1270136 w 4369797"/>
              <a:gd name="connsiteY21" fmla="*/ 276856 h 2332177"/>
              <a:gd name="connsiteX22" fmla="*/ 1316630 w 4369797"/>
              <a:gd name="connsiteY22" fmla="*/ 292354 h 2332177"/>
              <a:gd name="connsiteX23" fmla="*/ 1363125 w 4369797"/>
              <a:gd name="connsiteY23" fmla="*/ 307853 h 2332177"/>
              <a:gd name="connsiteX24" fmla="*/ 1409620 w 4369797"/>
              <a:gd name="connsiteY24" fmla="*/ 354347 h 2332177"/>
              <a:gd name="connsiteX25" fmla="*/ 1471614 w 4369797"/>
              <a:gd name="connsiteY25" fmla="*/ 447337 h 2332177"/>
              <a:gd name="connsiteX26" fmla="*/ 1564603 w 4369797"/>
              <a:gd name="connsiteY26" fmla="*/ 478334 h 2332177"/>
              <a:gd name="connsiteX27" fmla="*/ 1688590 w 4369797"/>
              <a:gd name="connsiteY27" fmla="*/ 478334 h 2332177"/>
              <a:gd name="connsiteX28" fmla="*/ 1704088 w 4369797"/>
              <a:gd name="connsiteY28" fmla="*/ 524829 h 2332177"/>
              <a:gd name="connsiteX29" fmla="*/ 1797078 w 4369797"/>
              <a:gd name="connsiteY29" fmla="*/ 602320 h 2332177"/>
              <a:gd name="connsiteX30" fmla="*/ 1843573 w 4369797"/>
              <a:gd name="connsiteY30" fmla="*/ 617819 h 2332177"/>
              <a:gd name="connsiteX31" fmla="*/ 1921064 w 4369797"/>
              <a:gd name="connsiteY31" fmla="*/ 695310 h 2332177"/>
              <a:gd name="connsiteX32" fmla="*/ 2014054 w 4369797"/>
              <a:gd name="connsiteY32" fmla="*/ 679812 h 2332177"/>
              <a:gd name="connsiteX33" fmla="*/ 2060549 w 4369797"/>
              <a:gd name="connsiteY33" fmla="*/ 648815 h 2332177"/>
              <a:gd name="connsiteX34" fmla="*/ 2153539 w 4369797"/>
              <a:gd name="connsiteY34" fmla="*/ 710808 h 2332177"/>
              <a:gd name="connsiteX35" fmla="*/ 2184536 w 4369797"/>
              <a:gd name="connsiteY35" fmla="*/ 819297 h 2332177"/>
              <a:gd name="connsiteX36" fmla="*/ 2231030 w 4369797"/>
              <a:gd name="connsiteY36" fmla="*/ 850293 h 2332177"/>
              <a:gd name="connsiteX37" fmla="*/ 2324020 w 4369797"/>
              <a:gd name="connsiteY37" fmla="*/ 881290 h 2332177"/>
              <a:gd name="connsiteX38" fmla="*/ 2417010 w 4369797"/>
              <a:gd name="connsiteY38" fmla="*/ 974280 h 2332177"/>
              <a:gd name="connsiteX39" fmla="*/ 2510000 w 4369797"/>
              <a:gd name="connsiteY39" fmla="*/ 1051771 h 2332177"/>
              <a:gd name="connsiteX40" fmla="*/ 2556495 w 4369797"/>
              <a:gd name="connsiteY40" fmla="*/ 1067270 h 2332177"/>
              <a:gd name="connsiteX41" fmla="*/ 2695980 w 4369797"/>
              <a:gd name="connsiteY41" fmla="*/ 1051771 h 2332177"/>
              <a:gd name="connsiteX42" fmla="*/ 2742475 w 4369797"/>
              <a:gd name="connsiteY42" fmla="*/ 1036273 h 2332177"/>
              <a:gd name="connsiteX43" fmla="*/ 2757973 w 4369797"/>
              <a:gd name="connsiteY43" fmla="*/ 1098266 h 2332177"/>
              <a:gd name="connsiteX44" fmla="*/ 2726976 w 4369797"/>
              <a:gd name="connsiteY44" fmla="*/ 1144761 h 2332177"/>
              <a:gd name="connsiteX45" fmla="*/ 2819966 w 4369797"/>
              <a:gd name="connsiteY45" fmla="*/ 1191256 h 2332177"/>
              <a:gd name="connsiteX46" fmla="*/ 2866461 w 4369797"/>
              <a:gd name="connsiteY46" fmla="*/ 1222253 h 2332177"/>
              <a:gd name="connsiteX47" fmla="*/ 3005946 w 4369797"/>
              <a:gd name="connsiteY47" fmla="*/ 1175758 h 2332177"/>
              <a:gd name="connsiteX48" fmla="*/ 3036942 w 4369797"/>
              <a:gd name="connsiteY48" fmla="*/ 1268747 h 2332177"/>
              <a:gd name="connsiteX49" fmla="*/ 3129932 w 4369797"/>
              <a:gd name="connsiteY49" fmla="*/ 1346239 h 2332177"/>
              <a:gd name="connsiteX50" fmla="*/ 3207424 w 4369797"/>
              <a:gd name="connsiteY50" fmla="*/ 1408232 h 2332177"/>
              <a:gd name="connsiteX51" fmla="*/ 3238420 w 4369797"/>
              <a:gd name="connsiteY51" fmla="*/ 1299744 h 2332177"/>
              <a:gd name="connsiteX52" fmla="*/ 3284915 w 4369797"/>
              <a:gd name="connsiteY52" fmla="*/ 1284246 h 2332177"/>
              <a:gd name="connsiteX53" fmla="*/ 3300414 w 4369797"/>
              <a:gd name="connsiteY53" fmla="*/ 1377236 h 2332177"/>
              <a:gd name="connsiteX54" fmla="*/ 3470895 w 4369797"/>
              <a:gd name="connsiteY54" fmla="*/ 1392734 h 2332177"/>
              <a:gd name="connsiteX55" fmla="*/ 3486393 w 4369797"/>
              <a:gd name="connsiteY55" fmla="*/ 1346239 h 2332177"/>
              <a:gd name="connsiteX56" fmla="*/ 3610380 w 4369797"/>
              <a:gd name="connsiteY56" fmla="*/ 1346239 h 2332177"/>
              <a:gd name="connsiteX57" fmla="*/ 3656875 w 4369797"/>
              <a:gd name="connsiteY57" fmla="*/ 1377236 h 2332177"/>
              <a:gd name="connsiteX58" fmla="*/ 3780861 w 4369797"/>
              <a:gd name="connsiteY58" fmla="*/ 1485724 h 2332177"/>
              <a:gd name="connsiteX59" fmla="*/ 3873851 w 4369797"/>
              <a:gd name="connsiteY59" fmla="*/ 1516720 h 2332177"/>
              <a:gd name="connsiteX60" fmla="*/ 4028834 w 4369797"/>
              <a:gd name="connsiteY60" fmla="*/ 1470225 h 2332177"/>
              <a:gd name="connsiteX61" fmla="*/ 4075329 w 4369797"/>
              <a:gd name="connsiteY61" fmla="*/ 1454727 h 2332177"/>
              <a:gd name="connsiteX62" fmla="*/ 4121824 w 4369797"/>
              <a:gd name="connsiteY62" fmla="*/ 1439229 h 2332177"/>
              <a:gd name="connsiteX63" fmla="*/ 4338800 w 4369797"/>
              <a:gd name="connsiteY63" fmla="*/ 1454727 h 2332177"/>
              <a:gd name="connsiteX64" fmla="*/ 4323302 w 4369797"/>
              <a:gd name="connsiteY64" fmla="*/ 1516720 h 2332177"/>
              <a:gd name="connsiteX65" fmla="*/ 4292305 w 4369797"/>
              <a:gd name="connsiteY65" fmla="*/ 1671703 h 2332177"/>
              <a:gd name="connsiteX66" fmla="*/ 4307803 w 4369797"/>
              <a:gd name="connsiteY66" fmla="*/ 1997168 h 2332177"/>
              <a:gd name="connsiteX67" fmla="*/ 4354298 w 4369797"/>
              <a:gd name="connsiteY67" fmla="*/ 2090158 h 2332177"/>
              <a:gd name="connsiteX68" fmla="*/ 4369797 w 4369797"/>
              <a:gd name="connsiteY68" fmla="*/ 2136653 h 2332177"/>
              <a:gd name="connsiteX69" fmla="*/ 4354298 w 4369797"/>
              <a:gd name="connsiteY69" fmla="*/ 2198646 h 2332177"/>
              <a:gd name="connsiteX70" fmla="*/ 4323302 w 4369797"/>
              <a:gd name="connsiteY70" fmla="*/ 2245141 h 2332177"/>
              <a:gd name="connsiteX71" fmla="*/ 4028834 w 4369797"/>
              <a:gd name="connsiteY71" fmla="*/ 2291636 h 2332177"/>
              <a:gd name="connsiteX72" fmla="*/ 3842854 w 4369797"/>
              <a:gd name="connsiteY72" fmla="*/ 2307134 h 2332177"/>
              <a:gd name="connsiteX73" fmla="*/ 3796359 w 4369797"/>
              <a:gd name="connsiteY73" fmla="*/ 2291636 h 2332177"/>
              <a:gd name="connsiteX74" fmla="*/ 3718868 w 4369797"/>
              <a:gd name="connsiteY74" fmla="*/ 2183147 h 2332177"/>
              <a:gd name="connsiteX75" fmla="*/ 3625878 w 4369797"/>
              <a:gd name="connsiteY75" fmla="*/ 2229642 h 2332177"/>
              <a:gd name="connsiteX76" fmla="*/ 3532888 w 4369797"/>
              <a:gd name="connsiteY76" fmla="*/ 2276137 h 2332177"/>
              <a:gd name="connsiteX77" fmla="*/ 3486393 w 4369797"/>
              <a:gd name="connsiteY77" fmla="*/ 2260639 h 2332177"/>
              <a:gd name="connsiteX78" fmla="*/ 3393403 w 4369797"/>
              <a:gd name="connsiteY78" fmla="*/ 2198646 h 2332177"/>
              <a:gd name="connsiteX79" fmla="*/ 3346908 w 4369797"/>
              <a:gd name="connsiteY79" fmla="*/ 2167649 h 2332177"/>
              <a:gd name="connsiteX80" fmla="*/ 3300414 w 4369797"/>
              <a:gd name="connsiteY80" fmla="*/ 2152151 h 2332177"/>
              <a:gd name="connsiteX81" fmla="*/ 3083437 w 4369797"/>
              <a:gd name="connsiteY81" fmla="*/ 2167649 h 2332177"/>
              <a:gd name="connsiteX82" fmla="*/ 3036942 w 4369797"/>
              <a:gd name="connsiteY82" fmla="*/ 2152151 h 2332177"/>
              <a:gd name="connsiteX83" fmla="*/ 3021444 w 4369797"/>
              <a:gd name="connsiteY83" fmla="*/ 2105656 h 2332177"/>
              <a:gd name="connsiteX84" fmla="*/ 2974949 w 4369797"/>
              <a:gd name="connsiteY84" fmla="*/ 2074659 h 2332177"/>
              <a:gd name="connsiteX85" fmla="*/ 2881959 w 4369797"/>
              <a:gd name="connsiteY85" fmla="*/ 2043663 h 2332177"/>
              <a:gd name="connsiteX86" fmla="*/ 2819966 w 4369797"/>
              <a:gd name="connsiteY86" fmla="*/ 2059161 h 2332177"/>
              <a:gd name="connsiteX87" fmla="*/ 2773471 w 4369797"/>
              <a:gd name="connsiteY87" fmla="*/ 2074659 h 2332177"/>
              <a:gd name="connsiteX88" fmla="*/ 2726976 w 4369797"/>
              <a:gd name="connsiteY88" fmla="*/ 2059161 h 2332177"/>
              <a:gd name="connsiteX89" fmla="*/ 2695980 w 4369797"/>
              <a:gd name="connsiteY89" fmla="*/ 2043663 h 2332177"/>
              <a:gd name="connsiteX90" fmla="*/ 2649485 w 4369797"/>
              <a:gd name="connsiteY90" fmla="*/ 2028164 h 2332177"/>
              <a:gd name="connsiteX91" fmla="*/ 2602990 w 4369797"/>
              <a:gd name="connsiteY91" fmla="*/ 1981670 h 2332177"/>
              <a:gd name="connsiteX92" fmla="*/ 2556495 w 4369797"/>
              <a:gd name="connsiteY92" fmla="*/ 1950673 h 2332177"/>
              <a:gd name="connsiteX93" fmla="*/ 2525498 w 4369797"/>
              <a:gd name="connsiteY93" fmla="*/ 1904178 h 2332177"/>
              <a:gd name="connsiteX94" fmla="*/ 2432508 w 4369797"/>
              <a:gd name="connsiteY94" fmla="*/ 1857683 h 2332177"/>
              <a:gd name="connsiteX95" fmla="*/ 2417010 w 4369797"/>
              <a:gd name="connsiteY95" fmla="*/ 1733697 h 2332177"/>
              <a:gd name="connsiteX96" fmla="*/ 2370515 w 4369797"/>
              <a:gd name="connsiteY96" fmla="*/ 1702700 h 2332177"/>
              <a:gd name="connsiteX97" fmla="*/ 2184536 w 4369797"/>
              <a:gd name="connsiteY97" fmla="*/ 1687202 h 2332177"/>
              <a:gd name="connsiteX98" fmla="*/ 2138041 w 4369797"/>
              <a:gd name="connsiteY98" fmla="*/ 1671703 h 2332177"/>
              <a:gd name="connsiteX99" fmla="*/ 2045051 w 4369797"/>
              <a:gd name="connsiteY99" fmla="*/ 1733697 h 2332177"/>
              <a:gd name="connsiteX100" fmla="*/ 1998556 w 4369797"/>
              <a:gd name="connsiteY100" fmla="*/ 1749195 h 2332177"/>
              <a:gd name="connsiteX101" fmla="*/ 1921064 w 4369797"/>
              <a:gd name="connsiteY101" fmla="*/ 1671703 h 2332177"/>
              <a:gd name="connsiteX102" fmla="*/ 1828075 w 4369797"/>
              <a:gd name="connsiteY102" fmla="*/ 1687202 h 2332177"/>
              <a:gd name="connsiteX103" fmla="*/ 1781580 w 4369797"/>
              <a:gd name="connsiteY103" fmla="*/ 1718198 h 2332177"/>
              <a:gd name="connsiteX104" fmla="*/ 1719586 w 4369797"/>
              <a:gd name="connsiteY104" fmla="*/ 1780192 h 2332177"/>
              <a:gd name="connsiteX105" fmla="*/ 1642095 w 4369797"/>
              <a:gd name="connsiteY105" fmla="*/ 1671703 h 2332177"/>
              <a:gd name="connsiteX106" fmla="*/ 1549105 w 4369797"/>
              <a:gd name="connsiteY106" fmla="*/ 1640707 h 2332177"/>
              <a:gd name="connsiteX107" fmla="*/ 1518108 w 4369797"/>
              <a:gd name="connsiteY107" fmla="*/ 1578714 h 2332177"/>
              <a:gd name="connsiteX108" fmla="*/ 1502610 w 4369797"/>
              <a:gd name="connsiteY108" fmla="*/ 1625208 h 2332177"/>
              <a:gd name="connsiteX109" fmla="*/ 1471614 w 4369797"/>
              <a:gd name="connsiteY109" fmla="*/ 1578714 h 2332177"/>
              <a:gd name="connsiteX110" fmla="*/ 1425119 w 4369797"/>
              <a:gd name="connsiteY110" fmla="*/ 1547717 h 2332177"/>
              <a:gd name="connsiteX111" fmla="*/ 1363125 w 4369797"/>
              <a:gd name="connsiteY111" fmla="*/ 1563215 h 2332177"/>
              <a:gd name="connsiteX112" fmla="*/ 1316630 w 4369797"/>
              <a:gd name="connsiteY112" fmla="*/ 1578714 h 2332177"/>
              <a:gd name="connsiteX113" fmla="*/ 1223641 w 4369797"/>
              <a:gd name="connsiteY113" fmla="*/ 1547717 h 2332177"/>
              <a:gd name="connsiteX114" fmla="*/ 1130651 w 4369797"/>
              <a:gd name="connsiteY114" fmla="*/ 1485724 h 2332177"/>
              <a:gd name="connsiteX115" fmla="*/ 1084156 w 4369797"/>
              <a:gd name="connsiteY115" fmla="*/ 1454727 h 2332177"/>
              <a:gd name="connsiteX116" fmla="*/ 1037661 w 4369797"/>
              <a:gd name="connsiteY116" fmla="*/ 1470225 h 2332177"/>
              <a:gd name="connsiteX117" fmla="*/ 944671 w 4369797"/>
              <a:gd name="connsiteY117" fmla="*/ 1408232 h 2332177"/>
              <a:gd name="connsiteX118" fmla="*/ 898176 w 4369797"/>
              <a:gd name="connsiteY118" fmla="*/ 1377236 h 2332177"/>
              <a:gd name="connsiteX119" fmla="*/ 789688 w 4369797"/>
              <a:gd name="connsiteY119" fmla="*/ 1346239 h 2332177"/>
              <a:gd name="connsiteX120" fmla="*/ 743193 w 4369797"/>
              <a:gd name="connsiteY120" fmla="*/ 1315242 h 2332177"/>
              <a:gd name="connsiteX121" fmla="*/ 727695 w 4369797"/>
              <a:gd name="connsiteY121" fmla="*/ 1268747 h 2332177"/>
              <a:gd name="connsiteX122" fmla="*/ 681200 w 4369797"/>
              <a:gd name="connsiteY122" fmla="*/ 1253249 h 2332177"/>
              <a:gd name="connsiteX123" fmla="*/ 634705 w 4369797"/>
              <a:gd name="connsiteY123" fmla="*/ 1222253 h 2332177"/>
              <a:gd name="connsiteX124" fmla="*/ 603708 w 4369797"/>
              <a:gd name="connsiteY124" fmla="*/ 1175758 h 2332177"/>
              <a:gd name="connsiteX125" fmla="*/ 479722 w 4369797"/>
              <a:gd name="connsiteY125" fmla="*/ 1144761 h 2332177"/>
              <a:gd name="connsiteX126" fmla="*/ 340237 w 4369797"/>
              <a:gd name="connsiteY126" fmla="*/ 1067270 h 2332177"/>
              <a:gd name="connsiteX127" fmla="*/ 200752 w 4369797"/>
              <a:gd name="connsiteY127" fmla="*/ 989778 h 2332177"/>
              <a:gd name="connsiteX128" fmla="*/ 138759 w 4369797"/>
              <a:gd name="connsiteY128" fmla="*/ 1005276 h 2332177"/>
              <a:gd name="connsiteX129" fmla="*/ 45769 w 4369797"/>
              <a:gd name="connsiteY129" fmla="*/ 1036273 h 2332177"/>
              <a:gd name="connsiteX130" fmla="*/ 154258 w 4369797"/>
              <a:gd name="connsiteY130" fmla="*/ 1020775 h 233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4369797" h="2332177">
                <a:moveTo>
                  <a:pt x="154258" y="1020775"/>
                </a:moveTo>
                <a:cubicBezTo>
                  <a:pt x="138760" y="1010443"/>
                  <a:pt x="124423" y="998108"/>
                  <a:pt x="107763" y="989778"/>
                </a:cubicBezTo>
                <a:cubicBezTo>
                  <a:pt x="93151" y="982472"/>
                  <a:pt x="74025" y="984485"/>
                  <a:pt x="61268" y="974280"/>
                </a:cubicBezTo>
                <a:cubicBezTo>
                  <a:pt x="46723" y="962644"/>
                  <a:pt x="40603" y="943283"/>
                  <a:pt x="30271" y="927785"/>
                </a:cubicBezTo>
                <a:cubicBezTo>
                  <a:pt x="16329" y="885959"/>
                  <a:pt x="0" y="864704"/>
                  <a:pt x="30271" y="819297"/>
                </a:cubicBezTo>
                <a:cubicBezTo>
                  <a:pt x="40603" y="803799"/>
                  <a:pt x="61268" y="798632"/>
                  <a:pt x="76766" y="788300"/>
                </a:cubicBezTo>
                <a:cubicBezTo>
                  <a:pt x="81932" y="762469"/>
                  <a:pt x="88539" y="736885"/>
                  <a:pt x="92264" y="710808"/>
                </a:cubicBezTo>
                <a:cubicBezTo>
                  <a:pt x="98880" y="664497"/>
                  <a:pt x="98588" y="617196"/>
                  <a:pt x="107763" y="571324"/>
                </a:cubicBezTo>
                <a:cubicBezTo>
                  <a:pt x="114171" y="539285"/>
                  <a:pt x="128427" y="509331"/>
                  <a:pt x="138759" y="478334"/>
                </a:cubicBezTo>
                <a:lnTo>
                  <a:pt x="154258" y="431839"/>
                </a:lnTo>
                <a:cubicBezTo>
                  <a:pt x="159424" y="400842"/>
                  <a:pt x="149063" y="362498"/>
                  <a:pt x="169756" y="338849"/>
                </a:cubicBezTo>
                <a:cubicBezTo>
                  <a:pt x="191272" y="314260"/>
                  <a:pt x="262746" y="307853"/>
                  <a:pt x="262746" y="307853"/>
                </a:cubicBezTo>
                <a:cubicBezTo>
                  <a:pt x="335071" y="199365"/>
                  <a:pt x="293742" y="235528"/>
                  <a:pt x="371234" y="183866"/>
                </a:cubicBezTo>
                <a:cubicBezTo>
                  <a:pt x="381566" y="168368"/>
                  <a:pt x="383904" y="140703"/>
                  <a:pt x="402230" y="137371"/>
                </a:cubicBezTo>
                <a:cubicBezTo>
                  <a:pt x="532707" y="113648"/>
                  <a:pt x="526722" y="130382"/>
                  <a:pt x="572712" y="199364"/>
                </a:cubicBezTo>
                <a:cubicBezTo>
                  <a:pt x="603709" y="189032"/>
                  <a:pt x="661649" y="200789"/>
                  <a:pt x="665702" y="168368"/>
                </a:cubicBezTo>
                <a:cubicBezTo>
                  <a:pt x="683226" y="28171"/>
                  <a:pt x="641687" y="57552"/>
                  <a:pt x="727695" y="28883"/>
                </a:cubicBezTo>
                <a:cubicBezTo>
                  <a:pt x="883318" y="38609"/>
                  <a:pt x="931710" y="0"/>
                  <a:pt x="1022163" y="75378"/>
                </a:cubicBezTo>
                <a:cubicBezTo>
                  <a:pt x="1039001" y="89410"/>
                  <a:pt x="1053160" y="106375"/>
                  <a:pt x="1068658" y="121873"/>
                </a:cubicBezTo>
                <a:cubicBezTo>
                  <a:pt x="1073824" y="137371"/>
                  <a:pt x="1075094" y="154775"/>
                  <a:pt x="1084156" y="168368"/>
                </a:cubicBezTo>
                <a:cubicBezTo>
                  <a:pt x="1099524" y="191420"/>
                  <a:pt x="1150060" y="233821"/>
                  <a:pt x="1177146" y="245859"/>
                </a:cubicBezTo>
                <a:cubicBezTo>
                  <a:pt x="1207003" y="259129"/>
                  <a:pt x="1239139" y="266524"/>
                  <a:pt x="1270136" y="276856"/>
                </a:cubicBezTo>
                <a:lnTo>
                  <a:pt x="1316630" y="292354"/>
                </a:lnTo>
                <a:lnTo>
                  <a:pt x="1363125" y="307853"/>
                </a:lnTo>
                <a:cubicBezTo>
                  <a:pt x="1378623" y="323351"/>
                  <a:pt x="1396164" y="337046"/>
                  <a:pt x="1409620" y="354347"/>
                </a:cubicBezTo>
                <a:cubicBezTo>
                  <a:pt x="1432492" y="383753"/>
                  <a:pt x="1436272" y="435556"/>
                  <a:pt x="1471614" y="447337"/>
                </a:cubicBezTo>
                <a:lnTo>
                  <a:pt x="1564603" y="478334"/>
                </a:lnTo>
                <a:cubicBezTo>
                  <a:pt x="1609025" y="463527"/>
                  <a:pt x="1638718" y="445086"/>
                  <a:pt x="1688590" y="478334"/>
                </a:cubicBezTo>
                <a:cubicBezTo>
                  <a:pt x="1702183" y="487396"/>
                  <a:pt x="1695026" y="511236"/>
                  <a:pt x="1704088" y="524829"/>
                </a:cubicBezTo>
                <a:cubicBezTo>
                  <a:pt x="1721227" y="550537"/>
                  <a:pt x="1768487" y="588024"/>
                  <a:pt x="1797078" y="602320"/>
                </a:cubicBezTo>
                <a:cubicBezTo>
                  <a:pt x="1811690" y="609626"/>
                  <a:pt x="1828075" y="612653"/>
                  <a:pt x="1843573" y="617819"/>
                </a:cubicBezTo>
                <a:cubicBezTo>
                  <a:pt x="1860105" y="642617"/>
                  <a:pt x="1883867" y="691177"/>
                  <a:pt x="1921064" y="695310"/>
                </a:cubicBezTo>
                <a:cubicBezTo>
                  <a:pt x="1952296" y="698780"/>
                  <a:pt x="1983057" y="684978"/>
                  <a:pt x="2014054" y="679812"/>
                </a:cubicBezTo>
                <a:cubicBezTo>
                  <a:pt x="2029552" y="669480"/>
                  <a:pt x="2042109" y="651449"/>
                  <a:pt x="2060549" y="648815"/>
                </a:cubicBezTo>
                <a:cubicBezTo>
                  <a:pt x="2121466" y="640113"/>
                  <a:pt x="2127470" y="671705"/>
                  <a:pt x="2153539" y="710808"/>
                </a:cubicBezTo>
                <a:cubicBezTo>
                  <a:pt x="2154552" y="714862"/>
                  <a:pt x="2176449" y="809188"/>
                  <a:pt x="2184536" y="819297"/>
                </a:cubicBezTo>
                <a:cubicBezTo>
                  <a:pt x="2196172" y="833842"/>
                  <a:pt x="2214009" y="842728"/>
                  <a:pt x="2231030" y="850293"/>
                </a:cubicBezTo>
                <a:cubicBezTo>
                  <a:pt x="2260887" y="863563"/>
                  <a:pt x="2324020" y="881290"/>
                  <a:pt x="2324020" y="881290"/>
                </a:cubicBezTo>
                <a:lnTo>
                  <a:pt x="2417010" y="974280"/>
                </a:lnTo>
                <a:cubicBezTo>
                  <a:pt x="2451288" y="1008558"/>
                  <a:pt x="2466844" y="1030193"/>
                  <a:pt x="2510000" y="1051771"/>
                </a:cubicBezTo>
                <a:cubicBezTo>
                  <a:pt x="2524612" y="1059077"/>
                  <a:pt x="2540997" y="1062104"/>
                  <a:pt x="2556495" y="1067270"/>
                </a:cubicBezTo>
                <a:cubicBezTo>
                  <a:pt x="2602990" y="1062104"/>
                  <a:pt x="2649835" y="1059462"/>
                  <a:pt x="2695980" y="1051771"/>
                </a:cubicBezTo>
                <a:cubicBezTo>
                  <a:pt x="2712094" y="1049085"/>
                  <a:pt x="2729406" y="1026471"/>
                  <a:pt x="2742475" y="1036273"/>
                </a:cubicBezTo>
                <a:cubicBezTo>
                  <a:pt x="2759515" y="1049053"/>
                  <a:pt x="2752807" y="1077602"/>
                  <a:pt x="2757973" y="1098266"/>
                </a:cubicBezTo>
                <a:cubicBezTo>
                  <a:pt x="2747641" y="1113764"/>
                  <a:pt x="2723323" y="1126496"/>
                  <a:pt x="2726976" y="1144761"/>
                </a:cubicBezTo>
                <a:cubicBezTo>
                  <a:pt x="2731268" y="1166222"/>
                  <a:pt x="2804736" y="1186179"/>
                  <a:pt x="2819966" y="1191256"/>
                </a:cubicBezTo>
                <a:cubicBezTo>
                  <a:pt x="2835464" y="1201588"/>
                  <a:pt x="2847948" y="1220196"/>
                  <a:pt x="2866461" y="1222253"/>
                </a:cubicBezTo>
                <a:cubicBezTo>
                  <a:pt x="2938050" y="1230207"/>
                  <a:pt x="2956880" y="1208468"/>
                  <a:pt x="3005946" y="1175758"/>
                </a:cubicBezTo>
                <a:cubicBezTo>
                  <a:pt x="3016278" y="1206754"/>
                  <a:pt x="3009757" y="1250623"/>
                  <a:pt x="3036942" y="1268747"/>
                </a:cubicBezTo>
                <a:cubicBezTo>
                  <a:pt x="3082659" y="1299225"/>
                  <a:pt x="3092641" y="1301490"/>
                  <a:pt x="3129932" y="1346239"/>
                </a:cubicBezTo>
                <a:cubicBezTo>
                  <a:pt x="3183857" y="1410949"/>
                  <a:pt x="3131097" y="1382790"/>
                  <a:pt x="3207424" y="1408232"/>
                </a:cubicBezTo>
                <a:cubicBezTo>
                  <a:pt x="3207558" y="1407696"/>
                  <a:pt x="3231009" y="1307155"/>
                  <a:pt x="3238420" y="1299744"/>
                </a:cubicBezTo>
                <a:cubicBezTo>
                  <a:pt x="3249972" y="1288192"/>
                  <a:pt x="3269417" y="1289412"/>
                  <a:pt x="3284915" y="1284246"/>
                </a:cubicBezTo>
                <a:cubicBezTo>
                  <a:pt x="3290081" y="1315243"/>
                  <a:pt x="3286361" y="1349129"/>
                  <a:pt x="3300414" y="1377236"/>
                </a:cubicBezTo>
                <a:cubicBezTo>
                  <a:pt x="3330646" y="1437700"/>
                  <a:pt x="3442283" y="1396310"/>
                  <a:pt x="3470895" y="1392734"/>
                </a:cubicBezTo>
                <a:cubicBezTo>
                  <a:pt x="3476061" y="1377236"/>
                  <a:pt x="3474841" y="1357791"/>
                  <a:pt x="3486393" y="1346239"/>
                </a:cubicBezTo>
                <a:cubicBezTo>
                  <a:pt x="3518164" y="1314468"/>
                  <a:pt x="3580907" y="1340345"/>
                  <a:pt x="3610380" y="1346239"/>
                </a:cubicBezTo>
                <a:cubicBezTo>
                  <a:pt x="3625878" y="1356571"/>
                  <a:pt x="3643704" y="1364065"/>
                  <a:pt x="3656875" y="1377236"/>
                </a:cubicBezTo>
                <a:cubicBezTo>
                  <a:pt x="3720159" y="1440521"/>
                  <a:pt x="3649125" y="1441813"/>
                  <a:pt x="3780861" y="1485724"/>
                </a:cubicBezTo>
                <a:lnTo>
                  <a:pt x="3873851" y="1516720"/>
                </a:lnTo>
                <a:cubicBezTo>
                  <a:pt x="3967545" y="1493297"/>
                  <a:pt x="3915632" y="1507959"/>
                  <a:pt x="4028834" y="1470225"/>
                </a:cubicBezTo>
                <a:lnTo>
                  <a:pt x="4075329" y="1454727"/>
                </a:lnTo>
                <a:lnTo>
                  <a:pt x="4121824" y="1439229"/>
                </a:lnTo>
                <a:lnTo>
                  <a:pt x="4338800" y="1454727"/>
                </a:lnTo>
                <a:cubicBezTo>
                  <a:pt x="4358681" y="1462373"/>
                  <a:pt x="4327479" y="1495833"/>
                  <a:pt x="4323302" y="1516720"/>
                </a:cubicBezTo>
                <a:cubicBezTo>
                  <a:pt x="4285301" y="1706720"/>
                  <a:pt x="4328303" y="1527709"/>
                  <a:pt x="4292305" y="1671703"/>
                </a:cubicBezTo>
                <a:cubicBezTo>
                  <a:pt x="4297471" y="1780191"/>
                  <a:pt x="4298783" y="1888932"/>
                  <a:pt x="4307803" y="1997168"/>
                </a:cubicBezTo>
                <a:cubicBezTo>
                  <a:pt x="4311698" y="2043911"/>
                  <a:pt x="4334186" y="2049935"/>
                  <a:pt x="4354298" y="2090158"/>
                </a:cubicBezTo>
                <a:cubicBezTo>
                  <a:pt x="4361604" y="2104770"/>
                  <a:pt x="4364631" y="2121155"/>
                  <a:pt x="4369797" y="2136653"/>
                </a:cubicBezTo>
                <a:cubicBezTo>
                  <a:pt x="4364631" y="2157317"/>
                  <a:pt x="4362689" y="2179068"/>
                  <a:pt x="4354298" y="2198646"/>
                </a:cubicBezTo>
                <a:cubicBezTo>
                  <a:pt x="4346961" y="2215766"/>
                  <a:pt x="4336473" y="2231970"/>
                  <a:pt x="4323302" y="2245141"/>
                </a:cubicBezTo>
                <a:cubicBezTo>
                  <a:pt x="4248932" y="2319511"/>
                  <a:pt x="4112945" y="2286379"/>
                  <a:pt x="4028834" y="2291636"/>
                </a:cubicBezTo>
                <a:cubicBezTo>
                  <a:pt x="3919052" y="2328229"/>
                  <a:pt x="3955551" y="2332177"/>
                  <a:pt x="3842854" y="2307134"/>
                </a:cubicBezTo>
                <a:cubicBezTo>
                  <a:pt x="3826906" y="2303590"/>
                  <a:pt x="3811857" y="2296802"/>
                  <a:pt x="3796359" y="2291636"/>
                </a:cubicBezTo>
                <a:cubicBezTo>
                  <a:pt x="3760197" y="2183148"/>
                  <a:pt x="3796359" y="2208979"/>
                  <a:pt x="3718868" y="2183147"/>
                </a:cubicBezTo>
                <a:cubicBezTo>
                  <a:pt x="3585619" y="2271980"/>
                  <a:pt x="3754210" y="2165476"/>
                  <a:pt x="3625878" y="2229642"/>
                </a:cubicBezTo>
                <a:cubicBezTo>
                  <a:pt x="3505702" y="2289730"/>
                  <a:pt x="3649754" y="2237182"/>
                  <a:pt x="3532888" y="2276137"/>
                </a:cubicBezTo>
                <a:cubicBezTo>
                  <a:pt x="3517390" y="2270971"/>
                  <a:pt x="3500674" y="2268573"/>
                  <a:pt x="3486393" y="2260639"/>
                </a:cubicBezTo>
                <a:cubicBezTo>
                  <a:pt x="3453828" y="2242547"/>
                  <a:pt x="3424400" y="2219310"/>
                  <a:pt x="3393403" y="2198646"/>
                </a:cubicBezTo>
                <a:cubicBezTo>
                  <a:pt x="3377905" y="2188314"/>
                  <a:pt x="3364579" y="2173539"/>
                  <a:pt x="3346908" y="2167649"/>
                </a:cubicBezTo>
                <a:lnTo>
                  <a:pt x="3300414" y="2152151"/>
                </a:lnTo>
                <a:cubicBezTo>
                  <a:pt x="3228088" y="2157317"/>
                  <a:pt x="3155947" y="2167649"/>
                  <a:pt x="3083437" y="2167649"/>
                </a:cubicBezTo>
                <a:cubicBezTo>
                  <a:pt x="3067100" y="2167649"/>
                  <a:pt x="3048494" y="2163703"/>
                  <a:pt x="3036942" y="2152151"/>
                </a:cubicBezTo>
                <a:cubicBezTo>
                  <a:pt x="3025390" y="2140599"/>
                  <a:pt x="3031649" y="2118413"/>
                  <a:pt x="3021444" y="2105656"/>
                </a:cubicBezTo>
                <a:cubicBezTo>
                  <a:pt x="3009808" y="2091111"/>
                  <a:pt x="2991970" y="2082224"/>
                  <a:pt x="2974949" y="2074659"/>
                </a:cubicBezTo>
                <a:cubicBezTo>
                  <a:pt x="2945092" y="2061389"/>
                  <a:pt x="2881959" y="2043663"/>
                  <a:pt x="2881959" y="2043663"/>
                </a:cubicBezTo>
                <a:cubicBezTo>
                  <a:pt x="2861295" y="2048829"/>
                  <a:pt x="2840447" y="2053309"/>
                  <a:pt x="2819966" y="2059161"/>
                </a:cubicBezTo>
                <a:cubicBezTo>
                  <a:pt x="2804258" y="2063649"/>
                  <a:pt x="2789808" y="2074659"/>
                  <a:pt x="2773471" y="2074659"/>
                </a:cubicBezTo>
                <a:cubicBezTo>
                  <a:pt x="2757134" y="2074659"/>
                  <a:pt x="2742474" y="2064327"/>
                  <a:pt x="2726976" y="2059161"/>
                </a:cubicBezTo>
                <a:cubicBezTo>
                  <a:pt x="2757666" y="1967094"/>
                  <a:pt x="2745463" y="2035416"/>
                  <a:pt x="2695980" y="2043663"/>
                </a:cubicBezTo>
                <a:cubicBezTo>
                  <a:pt x="2679866" y="2046349"/>
                  <a:pt x="2664983" y="2033330"/>
                  <a:pt x="2649485" y="2028164"/>
                </a:cubicBezTo>
                <a:cubicBezTo>
                  <a:pt x="2633987" y="2012666"/>
                  <a:pt x="2619828" y="1995701"/>
                  <a:pt x="2602990" y="1981670"/>
                </a:cubicBezTo>
                <a:cubicBezTo>
                  <a:pt x="2588680" y="1969746"/>
                  <a:pt x="2569666" y="1963844"/>
                  <a:pt x="2556495" y="1950673"/>
                </a:cubicBezTo>
                <a:cubicBezTo>
                  <a:pt x="2543324" y="1937502"/>
                  <a:pt x="2538669" y="1917349"/>
                  <a:pt x="2525498" y="1904178"/>
                </a:cubicBezTo>
                <a:cubicBezTo>
                  <a:pt x="2495453" y="1874133"/>
                  <a:pt x="2470325" y="1870288"/>
                  <a:pt x="2432508" y="1857683"/>
                </a:cubicBezTo>
                <a:cubicBezTo>
                  <a:pt x="2427342" y="1816354"/>
                  <a:pt x="2432478" y="1772368"/>
                  <a:pt x="2417010" y="1733697"/>
                </a:cubicBezTo>
                <a:cubicBezTo>
                  <a:pt x="2410092" y="1716402"/>
                  <a:pt x="2388780" y="1706353"/>
                  <a:pt x="2370515" y="1702700"/>
                </a:cubicBezTo>
                <a:cubicBezTo>
                  <a:pt x="2309515" y="1690500"/>
                  <a:pt x="2246529" y="1692368"/>
                  <a:pt x="2184536" y="1687202"/>
                </a:cubicBezTo>
                <a:cubicBezTo>
                  <a:pt x="2169038" y="1682036"/>
                  <a:pt x="2153539" y="1666537"/>
                  <a:pt x="2138041" y="1671703"/>
                </a:cubicBezTo>
                <a:cubicBezTo>
                  <a:pt x="2102699" y="1683484"/>
                  <a:pt x="2080393" y="1721917"/>
                  <a:pt x="2045051" y="1733697"/>
                </a:cubicBezTo>
                <a:lnTo>
                  <a:pt x="1998556" y="1749195"/>
                </a:lnTo>
                <a:cubicBezTo>
                  <a:pt x="1982025" y="1724398"/>
                  <a:pt x="1958259" y="1675836"/>
                  <a:pt x="1921064" y="1671703"/>
                </a:cubicBezTo>
                <a:cubicBezTo>
                  <a:pt x="1889832" y="1668233"/>
                  <a:pt x="1859071" y="1682036"/>
                  <a:pt x="1828075" y="1687202"/>
                </a:cubicBezTo>
                <a:cubicBezTo>
                  <a:pt x="1812577" y="1697534"/>
                  <a:pt x="1793216" y="1703653"/>
                  <a:pt x="1781580" y="1718198"/>
                </a:cubicBezTo>
                <a:cubicBezTo>
                  <a:pt x="1721463" y="1793342"/>
                  <a:pt x="1821031" y="1746376"/>
                  <a:pt x="1719586" y="1780192"/>
                </a:cubicBezTo>
                <a:cubicBezTo>
                  <a:pt x="1707531" y="1762108"/>
                  <a:pt x="1653630" y="1679393"/>
                  <a:pt x="1642095" y="1671703"/>
                </a:cubicBezTo>
                <a:cubicBezTo>
                  <a:pt x="1614909" y="1653579"/>
                  <a:pt x="1549105" y="1640707"/>
                  <a:pt x="1549105" y="1640707"/>
                </a:cubicBezTo>
                <a:cubicBezTo>
                  <a:pt x="1538773" y="1620043"/>
                  <a:pt x="1540026" y="1586020"/>
                  <a:pt x="1518108" y="1578714"/>
                </a:cubicBezTo>
                <a:cubicBezTo>
                  <a:pt x="1502610" y="1573548"/>
                  <a:pt x="1518946" y="1625208"/>
                  <a:pt x="1502610" y="1625208"/>
                </a:cubicBezTo>
                <a:cubicBezTo>
                  <a:pt x="1483984" y="1625208"/>
                  <a:pt x="1484785" y="1591885"/>
                  <a:pt x="1471614" y="1578714"/>
                </a:cubicBezTo>
                <a:cubicBezTo>
                  <a:pt x="1458443" y="1565543"/>
                  <a:pt x="1440617" y="1558049"/>
                  <a:pt x="1425119" y="1547717"/>
                </a:cubicBezTo>
                <a:cubicBezTo>
                  <a:pt x="1404454" y="1552883"/>
                  <a:pt x="1383606" y="1557363"/>
                  <a:pt x="1363125" y="1563215"/>
                </a:cubicBezTo>
                <a:cubicBezTo>
                  <a:pt x="1347417" y="1567703"/>
                  <a:pt x="1332867" y="1580518"/>
                  <a:pt x="1316630" y="1578714"/>
                </a:cubicBezTo>
                <a:cubicBezTo>
                  <a:pt x="1284157" y="1575106"/>
                  <a:pt x="1223641" y="1547717"/>
                  <a:pt x="1223641" y="1547717"/>
                </a:cubicBezTo>
                <a:lnTo>
                  <a:pt x="1130651" y="1485724"/>
                </a:lnTo>
                <a:lnTo>
                  <a:pt x="1084156" y="1454727"/>
                </a:lnTo>
                <a:cubicBezTo>
                  <a:pt x="1068658" y="1459893"/>
                  <a:pt x="1053159" y="1475391"/>
                  <a:pt x="1037661" y="1470225"/>
                </a:cubicBezTo>
                <a:cubicBezTo>
                  <a:pt x="1002319" y="1458444"/>
                  <a:pt x="975668" y="1428896"/>
                  <a:pt x="944671" y="1408232"/>
                </a:cubicBezTo>
                <a:cubicBezTo>
                  <a:pt x="929173" y="1397900"/>
                  <a:pt x="916246" y="1381754"/>
                  <a:pt x="898176" y="1377236"/>
                </a:cubicBezTo>
                <a:cubicBezTo>
                  <a:pt x="820334" y="1357775"/>
                  <a:pt x="856390" y="1368473"/>
                  <a:pt x="789688" y="1346239"/>
                </a:cubicBezTo>
                <a:cubicBezTo>
                  <a:pt x="774190" y="1335907"/>
                  <a:pt x="754829" y="1329787"/>
                  <a:pt x="743193" y="1315242"/>
                </a:cubicBezTo>
                <a:cubicBezTo>
                  <a:pt x="732988" y="1302485"/>
                  <a:pt x="739247" y="1280299"/>
                  <a:pt x="727695" y="1268747"/>
                </a:cubicBezTo>
                <a:cubicBezTo>
                  <a:pt x="716143" y="1257195"/>
                  <a:pt x="695812" y="1260555"/>
                  <a:pt x="681200" y="1253249"/>
                </a:cubicBezTo>
                <a:cubicBezTo>
                  <a:pt x="664540" y="1244919"/>
                  <a:pt x="650203" y="1232585"/>
                  <a:pt x="634705" y="1222253"/>
                </a:cubicBezTo>
                <a:cubicBezTo>
                  <a:pt x="624373" y="1206755"/>
                  <a:pt x="618253" y="1187394"/>
                  <a:pt x="603708" y="1175758"/>
                </a:cubicBezTo>
                <a:cubicBezTo>
                  <a:pt x="587820" y="1163047"/>
                  <a:pt x="483585" y="1145534"/>
                  <a:pt x="479722" y="1144761"/>
                </a:cubicBezTo>
                <a:cubicBezTo>
                  <a:pt x="373139" y="1073706"/>
                  <a:pt x="422074" y="1094548"/>
                  <a:pt x="340237" y="1067270"/>
                </a:cubicBezTo>
                <a:cubicBezTo>
                  <a:pt x="233654" y="996214"/>
                  <a:pt x="282589" y="1017056"/>
                  <a:pt x="200752" y="989778"/>
                </a:cubicBezTo>
                <a:cubicBezTo>
                  <a:pt x="180088" y="994944"/>
                  <a:pt x="159161" y="999155"/>
                  <a:pt x="138759" y="1005276"/>
                </a:cubicBezTo>
                <a:cubicBezTo>
                  <a:pt x="107464" y="1014665"/>
                  <a:pt x="13424" y="1040894"/>
                  <a:pt x="45769" y="1036273"/>
                </a:cubicBezTo>
                <a:lnTo>
                  <a:pt x="154258" y="1020775"/>
                </a:lnTo>
                <a:close/>
              </a:path>
            </a:pathLst>
          </a:cu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2667000"/>
            <a:ext cx="762000" cy="6858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57400" y="5181600"/>
            <a:ext cx="762000" cy="6858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" grpId="0" animBg="1"/>
      <p:bldP spid="12" grpId="1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2485" y="800042"/>
            <a:ext cx="44043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Southern Nepal is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tropical low land </a:t>
            </a:r>
            <a:r>
              <a:rPr lang="en-US" sz="3600" dirty="0" smtClean="0"/>
              <a:t>known</a:t>
            </a:r>
          </a:p>
          <a:p>
            <a:pPr algn="ctr"/>
            <a:r>
              <a:rPr lang="en-US" sz="3600" dirty="0" err="1" smtClean="0"/>
              <a:t>as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Tarai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Plain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1"/>
            <a:ext cx="43053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384725"/>
            <a:ext cx="3931920" cy="2304365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25" y="3345620"/>
            <a:ext cx="3981450" cy="2334844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91125" y="6012256"/>
            <a:ext cx="266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Hot summer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4460" y="6012255"/>
            <a:ext cx="2590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Cold winter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57250" y="421374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This part has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45"/>
          <a:stretch/>
        </p:blipFill>
        <p:spPr>
          <a:xfrm>
            <a:off x="4762500" y="533400"/>
            <a:ext cx="4114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70" y="566468"/>
            <a:ext cx="4306019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221884"/>
            <a:ext cx="4114800" cy="16609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Temperatures reach up to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40° in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April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and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May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6700" y="1221884"/>
            <a:ext cx="40767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Monsoon rains drench  from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June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Sept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3470974"/>
            <a:ext cx="4229099" cy="3082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467597"/>
            <a:ext cx="4267200" cy="3029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4200413"/>
            <a:ext cx="2895600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KATHMUNDU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2716" y="4192637"/>
            <a:ext cx="3124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POKHARA VALLEY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4535" y="5004450"/>
            <a:ext cx="38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Have a temperate climate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42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464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04800" y="53340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North of that is the slope of the main section of the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Himalayan</a:t>
            </a:r>
            <a:r>
              <a:rPr lang="en-US" sz="3600" dirty="0" smtClean="0"/>
              <a:t> range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82438"/>
            <a:ext cx="8188325" cy="97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1637" y="5334000"/>
            <a:ext cx="8382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This part of Nepal has some of the highest peaks of the world including  EVEREST</a:t>
            </a:r>
          </a:p>
        </p:txBody>
      </p:sp>
      <p:sp>
        <p:nvSpPr>
          <p:cNvPr id="5" name="Oval 4"/>
          <p:cNvSpPr/>
          <p:nvPr/>
        </p:nvSpPr>
        <p:spPr>
          <a:xfrm>
            <a:off x="5715000" y="5934164"/>
            <a:ext cx="2133600" cy="600165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5934164"/>
            <a:ext cx="2133600" cy="60016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repeatCount="indefinite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73100"/>
            <a:ext cx="4058888" cy="2707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673100"/>
            <a:ext cx="4241800" cy="270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524">
            <a:off x="4358888" y="3151651"/>
            <a:ext cx="4343400" cy="2485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0" y="1179855"/>
            <a:ext cx="411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Nepal is home nearly to </a:t>
            </a:r>
            <a:r>
              <a:rPr lang="en-US" sz="3600" dirty="0" smtClean="0">
                <a:solidFill>
                  <a:srgbClr val="0000FF"/>
                </a:solidFill>
              </a:rPr>
              <a:t>29,000,000</a:t>
            </a:r>
            <a:r>
              <a:rPr lang="en-US" sz="3200" dirty="0" smtClean="0"/>
              <a:t> people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179855"/>
            <a:ext cx="41148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 The population is primarily rural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638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Kathmundu</a:t>
            </a:r>
            <a:r>
              <a:rPr lang="en-US" sz="3600" dirty="0" smtClean="0"/>
              <a:t> has less  than </a:t>
            </a:r>
            <a:r>
              <a:rPr lang="en-US" sz="3600" dirty="0" smtClean="0">
                <a:solidFill>
                  <a:srgbClr val="0000FF"/>
                </a:solidFill>
              </a:rPr>
              <a:t>one million </a:t>
            </a:r>
            <a:r>
              <a:rPr lang="en-US" sz="3600" dirty="0" smtClean="0"/>
              <a:t>inhabitants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27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599" y="2588924"/>
            <a:ext cx="3933031" cy="2668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103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castes  and ethnic group live in this country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07799" y="219908"/>
            <a:ext cx="2667000" cy="236901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219907"/>
            <a:ext cx="2514600" cy="236901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0400" y="258892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CHETRI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743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BAHUN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4416" y="91245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largest ethnic group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0716" y="55626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Others include </a:t>
            </a:r>
            <a:r>
              <a:rPr lang="en-US" sz="3200" b="1" dirty="0" smtClean="0">
                <a:solidFill>
                  <a:srgbClr val="FF0000"/>
                </a:solidFill>
              </a:rPr>
              <a:t>MAGAR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THARU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TAMANG</a:t>
            </a:r>
            <a:r>
              <a:rPr lang="en-US" sz="3200" dirty="0" smtClean="0"/>
              <a:t>,</a:t>
            </a:r>
            <a:r>
              <a:rPr lang="en-US" sz="3200" dirty="0" smtClean="0">
                <a:solidFill>
                  <a:schemeClr val="tx2"/>
                </a:solidFill>
              </a:rPr>
              <a:t>NEWAR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FF"/>
                </a:solidFill>
              </a:rPr>
              <a:t>MUSLIM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GURUNG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00B050"/>
                </a:solidFill>
              </a:rPr>
              <a:t>DAMAI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/>
      <p:bldP spid="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33012160"/>
              </p:ext>
            </p:extLst>
          </p:nvPr>
        </p:nvGraphicFramePr>
        <p:xfrm>
          <a:off x="1562100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141027"/>
            <a:ext cx="28194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638800"/>
            <a:ext cx="8153400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48 percent people  speak in  </a:t>
            </a:r>
            <a:r>
              <a:rPr lang="en-US" sz="4000" b="1" dirty="0" smtClean="0">
                <a:solidFill>
                  <a:srgbClr val="002060"/>
                </a:solidFill>
              </a:rPr>
              <a:t>NEPALI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C5ECCF-E6EA-4BF5-8FB7-D1DBAC700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52C5ECCF-E6EA-4BF5-8FB7-D1DBAC7000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14D84C-36E0-473B-8DB6-3198F5A61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9F14D84C-36E0-473B-8DB6-3198F5A61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AA2EDB-13E7-4F2D-9F20-697B79D19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5AAA2EDB-13E7-4F2D-9F20-697B79D196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3B22AA-B7EF-486F-902F-84F81DFE4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6A3B22AA-B7EF-486F-902F-84F81DFE4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5B2D4-2477-40F6-BBEA-E897E7040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D5B5B2D4-2477-40F6-BBEA-E897E7040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F0A5F8-BC27-4EFD-BB72-36AF4A0AE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CF0A5F8-BC27-4EFD-BB72-36AF4A0AE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6E93A0-C25A-4779-BC26-3A5DBEDD5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B66E93A0-C25A-4779-BC26-3A5DBEDD5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96465-FCC2-4AD7-B5CE-06C865CA2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13196465-FCC2-4AD7-B5CE-06C865CA22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0B5250-EF81-4957-8CBC-7BD6206FF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190B5250-EF81-4957-8CBC-7BD6206FF5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44AEDE-B3A6-421E-A661-489322F92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graphicEl>
                                              <a:dgm id="{7144AEDE-B3A6-421E-A661-489322F92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47F6E3-6DD2-4B85-9017-8C94CEA80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EF47F6E3-6DD2-4B85-9017-8C94CEA808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None/>
            </a:pP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None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</a:t>
            </a:r>
          </a:p>
          <a:p>
            <a:pPr>
              <a:buNone/>
            </a:pPr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9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HOSNE ARA</a:t>
            </a:r>
          </a:p>
          <a:p>
            <a:pPr>
              <a:buNone/>
            </a:pPr>
            <a:r>
              <a:rPr lang="en-US" sz="3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Asst. </a:t>
            </a:r>
            <a:r>
              <a:rPr lang="en-US" sz="3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Teache</a:t>
            </a:r>
            <a:r>
              <a:rPr lang="en-US" sz="3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(Eng)</a:t>
            </a:r>
          </a:p>
          <a:p>
            <a:pPr>
              <a:buNone/>
            </a:pPr>
            <a:r>
              <a:rPr lang="en-US" sz="3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Kumarkhali</a:t>
            </a:r>
            <a:r>
              <a:rPr lang="en-US" sz="3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M.N. Pilot Model High School</a:t>
            </a:r>
          </a:p>
          <a:p>
            <a:pPr>
              <a:buNone/>
            </a:pPr>
            <a:r>
              <a:rPr lang="en-US" sz="3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Kumarkhali</a:t>
            </a:r>
            <a:endParaRPr lang="en-US" sz="3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Class: Ten</a:t>
            </a:r>
          </a:p>
          <a:p>
            <a:pPr>
              <a:buNone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Sub:English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Unit: Six</a:t>
            </a:r>
          </a:p>
          <a:p>
            <a:pPr>
              <a:buNone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Lesson:one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96472"/>
            <a:ext cx="1143000" cy="175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457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WORK IN GROUP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600200"/>
            <a:ext cx="2971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GROUP-A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600199"/>
            <a:ext cx="2667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GROUP-B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2819400"/>
            <a:ext cx="4267200" cy="3276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Define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</a:t>
            </a: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statement“Nepal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a blend of natural beauty and cultural heritage”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2819400"/>
            <a:ext cx="4191000" cy="3276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“A small population with huge diversity” give opinion about this statement.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609600"/>
            <a:ext cx="30480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EVALUATION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7848600" cy="34163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1.What is kingdom?</a:t>
            </a:r>
          </a:p>
          <a:p>
            <a:r>
              <a:rPr lang="en-US" sz="3600" dirty="0" smtClean="0"/>
              <a:t>2.How many ethnic groups are there in Nepal?</a:t>
            </a:r>
          </a:p>
          <a:p>
            <a:r>
              <a:rPr lang="en-US" sz="3600" dirty="0" smtClean="0"/>
              <a:t>3.What do you know about the weather of Nepal?</a:t>
            </a:r>
          </a:p>
          <a:p>
            <a:r>
              <a:rPr lang="en-US" sz="3600" dirty="0" smtClean="0"/>
              <a:t>4.How many people live in Nepal?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6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514600" y="381000"/>
            <a:ext cx="4495800" cy="12954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HOME WORK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9282" y="4104857"/>
            <a:ext cx="69527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Write a letter to your friend  highlighting the main attraction  of Nepal 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19262"/>
            <a:ext cx="4495800" cy="2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848600" cy="487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5329237"/>
            <a:ext cx="6096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SEE YOU AGAIN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303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-everes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429000"/>
            <a:ext cx="88392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000"/>
            <a:ext cx="3886200" cy="28915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000"/>
            <a:ext cx="4267200" cy="2717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0" y="609600"/>
            <a:ext cx="8534400" cy="5943600"/>
            <a:chOff x="457200" y="609600"/>
            <a:chExt cx="8534400" cy="5943600"/>
          </a:xfrm>
        </p:grpSpPr>
        <p:sp>
          <p:nvSpPr>
            <p:cNvPr id="2" name="TextBox 1"/>
            <p:cNvSpPr txBox="1"/>
            <p:nvPr/>
          </p:nvSpPr>
          <p:spPr>
            <a:xfrm>
              <a:off x="457200" y="609600"/>
              <a:ext cx="8534400" cy="9233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0000FF"/>
                  </a:solidFill>
                  <a:latin typeface="Albertus MT" pitchFamily="34" charset="0"/>
                </a:rPr>
                <a:t>Nepal, the land of Everest</a:t>
              </a:r>
              <a:endParaRPr lang="en-US" sz="5400" dirty="0">
                <a:solidFill>
                  <a:srgbClr val="0000FF"/>
                </a:solidFill>
                <a:latin typeface="Albertus MT" pitchFamily="34" charset="0"/>
              </a:endParaRPr>
            </a:p>
          </p:txBody>
        </p:sp>
        <p:pic>
          <p:nvPicPr>
            <p:cNvPr id="3" name="Picture 2" descr="Mt._Everest_from_Gokyo_Ri_November_5,_201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7585" y="1752600"/>
              <a:ext cx="6215153" cy="48006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828800" y="304800"/>
            <a:ext cx="5943600" cy="1600200"/>
          </a:xfrm>
          <a:prstGeom prst="left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outcomes</a:t>
            </a:r>
            <a:endParaRPr lang="en-US" sz="4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133600"/>
            <a:ext cx="8610600" cy="34163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By the end of the lesson SS will be able to…</a:t>
            </a: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Tell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the meaning of some new words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Read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the information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write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headings of each paragraph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3. Ask and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answer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057400" y="0"/>
            <a:ext cx="4876800" cy="12192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VOCABULARY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438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Charming</a:t>
            </a:r>
            <a:endParaRPr lang="en-US" sz="3600" dirty="0"/>
          </a:p>
        </p:txBody>
      </p:sp>
      <p:pic>
        <p:nvPicPr>
          <p:cNvPr id="4" name="Picture 3" descr="nepal_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1295400"/>
            <a:ext cx="3884250" cy="2438400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00800" y="2514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Beautiful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10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Kingdom</a:t>
            </a:r>
            <a:endParaRPr lang="en-US" sz="3600" dirty="0"/>
          </a:p>
        </p:txBody>
      </p:sp>
      <p:pic>
        <p:nvPicPr>
          <p:cNvPr id="7" name="Picture 6" descr="nepal na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4873" y="3934918"/>
            <a:ext cx="4219511" cy="2542082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77000" y="5181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State, Country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66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Temple</a:t>
            </a:r>
            <a:endParaRPr lang="en-US" sz="3600" dirty="0"/>
          </a:p>
        </p:txBody>
      </p:sp>
      <p:pic>
        <p:nvPicPr>
          <p:cNvPr id="3" name="Picture 2" descr="3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81000"/>
            <a:ext cx="4087223" cy="2514600"/>
          </a:xfrm>
          <a:prstGeom prst="ellipse">
            <a:avLst/>
          </a:prstGeom>
          <a:ln w="63500" cap="rnd">
            <a:solidFill>
              <a:schemeClr val="bg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477000" y="10668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place where Hindus pray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4648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Heritage</a:t>
            </a:r>
            <a:endParaRPr lang="en-US" sz="3600" dirty="0"/>
          </a:p>
        </p:txBody>
      </p:sp>
      <p:pic>
        <p:nvPicPr>
          <p:cNvPr id="6" name="Picture 5" descr="propylaea-central-building-acropolis-prize-for-cultural-heritage-conservation-2013-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1" y="3733800"/>
            <a:ext cx="4038600" cy="2743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24600" y="4876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Inheritance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1038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Sublime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5" y="304800"/>
            <a:ext cx="38100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53200" y="1133385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Glorious, Beautiful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267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Ethnic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157415" y="4267200"/>
            <a:ext cx="2834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Groups having distinct racial and cultural features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5" y="3505200"/>
            <a:ext cx="344378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967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0"/>
            <a:ext cx="8229600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Read the passage  silently  and choose the most suitable headings for paragraphs(</a:t>
            </a:r>
            <a:r>
              <a:rPr lang="en-US" sz="4000" dirty="0" err="1" smtClean="0"/>
              <a:t>a,b,c</a:t>
            </a:r>
            <a:r>
              <a:rPr lang="en-US" sz="4000" dirty="0" smtClean="0"/>
              <a:t>) from           </a:t>
            </a:r>
          </a:p>
          <a:p>
            <a:pPr algn="ctr"/>
            <a:r>
              <a:rPr lang="en-US" sz="4000" dirty="0" smtClean="0"/>
              <a:t> (page64-65)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24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381</Words>
  <Application>Microsoft Office PowerPoint</Application>
  <PresentationFormat>On-screen Show (4:3)</PresentationFormat>
  <Paragraphs>89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sdfasd</dc:creator>
  <cp:lastModifiedBy>Dell</cp:lastModifiedBy>
  <cp:revision>83</cp:revision>
  <dcterms:created xsi:type="dcterms:W3CDTF">2006-08-16T00:00:00Z</dcterms:created>
  <dcterms:modified xsi:type="dcterms:W3CDTF">2020-04-04T06:12:45Z</dcterms:modified>
</cp:coreProperties>
</file>