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7" r:id="rId2"/>
    <p:sldId id="257" r:id="rId3"/>
    <p:sldId id="268" r:id="rId4"/>
    <p:sldId id="269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76" r:id="rId13"/>
    <p:sldId id="273" r:id="rId14"/>
    <p:sldId id="272" r:id="rId15"/>
    <p:sldId id="265" r:id="rId16"/>
    <p:sldId id="274" r:id="rId17"/>
    <p:sldId id="271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F0EB1B-8256-48FB-BBAD-7728B3EB0245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00A66A-99F8-4D25-91B8-B59541D19709}">
      <dgm:prSet phldrT="[Text]"/>
      <dgm:spPr/>
      <dgm:t>
        <a:bodyPr/>
        <a:lstStyle/>
        <a:p>
          <a:r>
            <a:rPr lang="bn-BD" dirty="0">
              <a:latin typeface="NikoshBAN" pitchFamily="2" charset="0"/>
              <a:cs typeface="NikoshBAN" pitchFamily="2" charset="0"/>
            </a:rPr>
            <a:t>বহি সমূহের নাম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8882842E-C5D4-4D58-8F12-E4B44B8C534E}" type="parTrans" cxnId="{B1190E87-119E-43AF-B8D0-1946E256EF3A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393C68B8-543C-42F0-86EE-A1CF8E9531AA}" type="sibTrans" cxnId="{B1190E87-119E-43AF-B8D0-1946E256EF3A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B1AB61FF-40AB-470B-93C7-5EC50EB187B3}">
      <dgm:prSet phldrT="[Text]"/>
      <dgm:spPr/>
      <dgm:t>
        <a:bodyPr/>
        <a:lstStyle/>
        <a:p>
          <a:r>
            <a:rPr lang="bn-BD" dirty="0">
              <a:latin typeface="NikoshBAN" pitchFamily="2" charset="0"/>
              <a:cs typeface="NikoshBAN" pitchFamily="2" charset="0"/>
            </a:rPr>
            <a:t>জাবেদা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6E3B95F3-F55B-4F62-87A4-623315ABFDF9}" type="parTrans" cxnId="{423428AF-FFAD-44DA-9F8C-9743A5D7D842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10CF82D7-5793-452B-9D79-CB1ABE549642}" type="sibTrans" cxnId="{423428AF-FFAD-44DA-9F8C-9743A5D7D842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057FEED7-33ED-44D1-9BFF-1103118BAD51}">
      <dgm:prSet phldrT="[Text]"/>
      <dgm:spPr/>
      <dgm:t>
        <a:bodyPr/>
        <a:lstStyle/>
        <a:p>
          <a:r>
            <a:rPr lang="bn-BD" dirty="0">
              <a:latin typeface="NikoshBAN" pitchFamily="2" charset="0"/>
              <a:cs typeface="NikoshBAN" pitchFamily="2" charset="0"/>
            </a:rPr>
            <a:t>খতিয়ান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B19985B2-A26F-4F64-ABE0-4022FC421E04}" type="parTrans" cxnId="{FA3FF650-7228-41CB-B537-F41F6F2307C6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FB832C2D-C49E-433E-8FEF-845465686A9E}" type="sibTrans" cxnId="{FA3FF650-7228-41CB-B537-F41F6F2307C6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D66F9EDA-42E8-4F2D-8162-51A7D864E725}">
      <dgm:prSet phldrT="[Text]" custT="1"/>
      <dgm:spPr/>
      <dgm:t>
        <a:bodyPr/>
        <a:lstStyle/>
        <a:p>
          <a:r>
            <a:rPr lang="bn-BD" sz="1600" dirty="0">
              <a:latin typeface="NikoshBAN" pitchFamily="2" charset="0"/>
              <a:cs typeface="NikoshBAN" pitchFamily="2" charset="0"/>
            </a:rPr>
            <a:t>রেওয়ামিল</a:t>
          </a:r>
          <a:endParaRPr lang="en-US" sz="1600" dirty="0">
            <a:latin typeface="NikoshBAN" pitchFamily="2" charset="0"/>
            <a:cs typeface="NikoshBAN" pitchFamily="2" charset="0"/>
          </a:endParaRPr>
        </a:p>
      </dgm:t>
    </dgm:pt>
    <dgm:pt modelId="{16E824DD-A5C5-4D72-8732-BF88517FA661}" type="parTrans" cxnId="{97D196A9-7445-460B-BA4E-F61925231168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22FA004E-B676-4EF9-B280-C3E4A4EA44ED}" type="sibTrans" cxnId="{97D196A9-7445-460B-BA4E-F61925231168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DED51E15-27A7-4512-A88B-4AF0B06C8BDC}">
      <dgm:prSet phldrT="[Text]"/>
      <dgm:spPr/>
      <dgm:t>
        <a:bodyPr/>
        <a:lstStyle/>
        <a:p>
          <a:r>
            <a:rPr lang="bn-BD" dirty="0">
              <a:latin typeface="NikoshBAN" pitchFamily="2" charset="0"/>
              <a:cs typeface="NikoshBAN" pitchFamily="2" charset="0"/>
            </a:rPr>
            <a:t>নগদান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251F2580-5F4D-4813-8ECE-4AA3F52B3FCC}" type="parTrans" cxnId="{626254AC-67CC-4E03-A76B-73A4D769F81A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B7234510-4D35-4726-B417-F35B1A27FC11}" type="sibTrans" cxnId="{626254AC-67CC-4E03-A76B-73A4D769F81A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E7159A2D-EA76-4636-83D3-D921F23048A2}" type="pres">
      <dgm:prSet presAssocID="{49F0EB1B-8256-48FB-BBAD-7728B3EB0245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74B1BE4-1008-4B9A-9487-45FB4549B2B5}" type="pres">
      <dgm:prSet presAssocID="{A900A66A-99F8-4D25-91B8-B59541D19709}" presName="centerShape" presStyleLbl="node0" presStyleIdx="0" presStyleCnt="1"/>
      <dgm:spPr/>
    </dgm:pt>
    <dgm:pt modelId="{714ABD1D-A4B8-43C9-9E2C-5F18D9EC7862}" type="pres">
      <dgm:prSet presAssocID="{B1AB61FF-40AB-470B-93C7-5EC50EB187B3}" presName="node" presStyleLbl="node1" presStyleIdx="0" presStyleCnt="4">
        <dgm:presLayoutVars>
          <dgm:bulletEnabled val="1"/>
        </dgm:presLayoutVars>
      </dgm:prSet>
      <dgm:spPr/>
    </dgm:pt>
    <dgm:pt modelId="{30BB094A-B072-47D3-A0A8-CCAB269AC5B9}" type="pres">
      <dgm:prSet presAssocID="{B1AB61FF-40AB-470B-93C7-5EC50EB187B3}" presName="dummy" presStyleCnt="0"/>
      <dgm:spPr/>
    </dgm:pt>
    <dgm:pt modelId="{7F5A92D0-46CA-4146-B29E-B1BC7678355F}" type="pres">
      <dgm:prSet presAssocID="{10CF82D7-5793-452B-9D79-CB1ABE549642}" presName="sibTrans" presStyleLbl="sibTrans2D1" presStyleIdx="0" presStyleCnt="4"/>
      <dgm:spPr/>
    </dgm:pt>
    <dgm:pt modelId="{FFEFA991-3CD1-4CEE-A5F7-E2F8C29B6BF6}" type="pres">
      <dgm:prSet presAssocID="{057FEED7-33ED-44D1-9BFF-1103118BAD51}" presName="node" presStyleLbl="node1" presStyleIdx="1" presStyleCnt="4">
        <dgm:presLayoutVars>
          <dgm:bulletEnabled val="1"/>
        </dgm:presLayoutVars>
      </dgm:prSet>
      <dgm:spPr/>
    </dgm:pt>
    <dgm:pt modelId="{73C782A2-3C2E-4141-91BF-E169BCFFAA52}" type="pres">
      <dgm:prSet presAssocID="{057FEED7-33ED-44D1-9BFF-1103118BAD51}" presName="dummy" presStyleCnt="0"/>
      <dgm:spPr/>
    </dgm:pt>
    <dgm:pt modelId="{13B5F80A-2CD4-400A-914A-B4907EEFB97E}" type="pres">
      <dgm:prSet presAssocID="{FB832C2D-C49E-433E-8FEF-845465686A9E}" presName="sibTrans" presStyleLbl="sibTrans2D1" presStyleIdx="1" presStyleCnt="4"/>
      <dgm:spPr/>
    </dgm:pt>
    <dgm:pt modelId="{28AE0363-D245-4147-8B3E-6A4630450220}" type="pres">
      <dgm:prSet presAssocID="{D66F9EDA-42E8-4F2D-8162-51A7D864E725}" presName="node" presStyleLbl="node1" presStyleIdx="2" presStyleCnt="4">
        <dgm:presLayoutVars>
          <dgm:bulletEnabled val="1"/>
        </dgm:presLayoutVars>
      </dgm:prSet>
      <dgm:spPr/>
    </dgm:pt>
    <dgm:pt modelId="{7A50618D-1FFF-48E2-A9A2-74BAF7EDF9BC}" type="pres">
      <dgm:prSet presAssocID="{D66F9EDA-42E8-4F2D-8162-51A7D864E725}" presName="dummy" presStyleCnt="0"/>
      <dgm:spPr/>
    </dgm:pt>
    <dgm:pt modelId="{02EACEB9-99A7-4E41-A15B-EECB4185D6FE}" type="pres">
      <dgm:prSet presAssocID="{22FA004E-B676-4EF9-B280-C3E4A4EA44ED}" presName="sibTrans" presStyleLbl="sibTrans2D1" presStyleIdx="2" presStyleCnt="4"/>
      <dgm:spPr/>
    </dgm:pt>
    <dgm:pt modelId="{652CA2A0-C1A1-42C0-92F9-BE4EB242CBD2}" type="pres">
      <dgm:prSet presAssocID="{DED51E15-27A7-4512-A88B-4AF0B06C8BDC}" presName="node" presStyleLbl="node1" presStyleIdx="3" presStyleCnt="4">
        <dgm:presLayoutVars>
          <dgm:bulletEnabled val="1"/>
        </dgm:presLayoutVars>
      </dgm:prSet>
      <dgm:spPr/>
    </dgm:pt>
    <dgm:pt modelId="{17D15DDE-837E-405E-929D-F277D74A98AB}" type="pres">
      <dgm:prSet presAssocID="{DED51E15-27A7-4512-A88B-4AF0B06C8BDC}" presName="dummy" presStyleCnt="0"/>
      <dgm:spPr/>
    </dgm:pt>
    <dgm:pt modelId="{9636BF73-298A-4CBD-9D23-269911ED0588}" type="pres">
      <dgm:prSet presAssocID="{B7234510-4D35-4726-B417-F35B1A27FC11}" presName="sibTrans" presStyleLbl="sibTrans2D1" presStyleIdx="3" presStyleCnt="4"/>
      <dgm:spPr/>
    </dgm:pt>
  </dgm:ptLst>
  <dgm:cxnLst>
    <dgm:cxn modelId="{C10C5208-D889-4644-81A5-00FAA7ECAEBE}" type="presOf" srcId="{22FA004E-B676-4EF9-B280-C3E4A4EA44ED}" destId="{02EACEB9-99A7-4E41-A15B-EECB4185D6FE}" srcOrd="0" destOrd="0" presId="urn:microsoft.com/office/officeart/2005/8/layout/radial6"/>
    <dgm:cxn modelId="{01A2A70F-D29B-4D00-A56F-B1DAC9E28B62}" type="presOf" srcId="{49F0EB1B-8256-48FB-BBAD-7728B3EB0245}" destId="{E7159A2D-EA76-4636-83D3-D921F23048A2}" srcOrd="0" destOrd="0" presId="urn:microsoft.com/office/officeart/2005/8/layout/radial6"/>
    <dgm:cxn modelId="{7E1ACE1C-3036-448A-B88C-C7364EC7BD5F}" type="presOf" srcId="{DED51E15-27A7-4512-A88B-4AF0B06C8BDC}" destId="{652CA2A0-C1A1-42C0-92F9-BE4EB242CBD2}" srcOrd="0" destOrd="0" presId="urn:microsoft.com/office/officeart/2005/8/layout/radial6"/>
    <dgm:cxn modelId="{C61E1D1F-6F54-4F2F-87B9-640D82E4B3A5}" type="presOf" srcId="{FB832C2D-C49E-433E-8FEF-845465686A9E}" destId="{13B5F80A-2CD4-400A-914A-B4907EEFB97E}" srcOrd="0" destOrd="0" presId="urn:microsoft.com/office/officeart/2005/8/layout/radial6"/>
    <dgm:cxn modelId="{8A85F622-A378-453F-ABB6-FE61E3C0757A}" type="presOf" srcId="{057FEED7-33ED-44D1-9BFF-1103118BAD51}" destId="{FFEFA991-3CD1-4CEE-A5F7-E2F8C29B6BF6}" srcOrd="0" destOrd="0" presId="urn:microsoft.com/office/officeart/2005/8/layout/radial6"/>
    <dgm:cxn modelId="{5A539065-D2B4-4A7F-BA5F-BF704A9D0AFD}" type="presOf" srcId="{D66F9EDA-42E8-4F2D-8162-51A7D864E725}" destId="{28AE0363-D245-4147-8B3E-6A4630450220}" srcOrd="0" destOrd="0" presId="urn:microsoft.com/office/officeart/2005/8/layout/radial6"/>
    <dgm:cxn modelId="{73BEDD6A-01E7-4BD7-9A19-0E9090AF9383}" type="presOf" srcId="{10CF82D7-5793-452B-9D79-CB1ABE549642}" destId="{7F5A92D0-46CA-4146-B29E-B1BC7678355F}" srcOrd="0" destOrd="0" presId="urn:microsoft.com/office/officeart/2005/8/layout/radial6"/>
    <dgm:cxn modelId="{FA3FF650-7228-41CB-B537-F41F6F2307C6}" srcId="{A900A66A-99F8-4D25-91B8-B59541D19709}" destId="{057FEED7-33ED-44D1-9BFF-1103118BAD51}" srcOrd="1" destOrd="0" parTransId="{B19985B2-A26F-4F64-ABE0-4022FC421E04}" sibTransId="{FB832C2D-C49E-433E-8FEF-845465686A9E}"/>
    <dgm:cxn modelId="{1886F956-B3D7-4663-A379-7AACB7EF5CE5}" type="presOf" srcId="{B1AB61FF-40AB-470B-93C7-5EC50EB187B3}" destId="{714ABD1D-A4B8-43C9-9E2C-5F18D9EC7862}" srcOrd="0" destOrd="0" presId="urn:microsoft.com/office/officeart/2005/8/layout/radial6"/>
    <dgm:cxn modelId="{B1190E87-119E-43AF-B8D0-1946E256EF3A}" srcId="{49F0EB1B-8256-48FB-BBAD-7728B3EB0245}" destId="{A900A66A-99F8-4D25-91B8-B59541D19709}" srcOrd="0" destOrd="0" parTransId="{8882842E-C5D4-4D58-8F12-E4B44B8C534E}" sibTransId="{393C68B8-543C-42F0-86EE-A1CF8E9531AA}"/>
    <dgm:cxn modelId="{97D196A9-7445-460B-BA4E-F61925231168}" srcId="{A900A66A-99F8-4D25-91B8-B59541D19709}" destId="{D66F9EDA-42E8-4F2D-8162-51A7D864E725}" srcOrd="2" destOrd="0" parTransId="{16E824DD-A5C5-4D72-8732-BF88517FA661}" sibTransId="{22FA004E-B676-4EF9-B280-C3E4A4EA44ED}"/>
    <dgm:cxn modelId="{626254AC-67CC-4E03-A76B-73A4D769F81A}" srcId="{A900A66A-99F8-4D25-91B8-B59541D19709}" destId="{DED51E15-27A7-4512-A88B-4AF0B06C8BDC}" srcOrd="3" destOrd="0" parTransId="{251F2580-5F4D-4813-8ECE-4AA3F52B3FCC}" sibTransId="{B7234510-4D35-4726-B417-F35B1A27FC11}"/>
    <dgm:cxn modelId="{423428AF-FFAD-44DA-9F8C-9743A5D7D842}" srcId="{A900A66A-99F8-4D25-91B8-B59541D19709}" destId="{B1AB61FF-40AB-470B-93C7-5EC50EB187B3}" srcOrd="0" destOrd="0" parTransId="{6E3B95F3-F55B-4F62-87A4-623315ABFDF9}" sibTransId="{10CF82D7-5793-452B-9D79-CB1ABE549642}"/>
    <dgm:cxn modelId="{0218BBBE-A65A-4E19-A434-0FF280464DD9}" type="presOf" srcId="{A900A66A-99F8-4D25-91B8-B59541D19709}" destId="{174B1BE4-1008-4B9A-9487-45FB4549B2B5}" srcOrd="0" destOrd="0" presId="urn:microsoft.com/office/officeart/2005/8/layout/radial6"/>
    <dgm:cxn modelId="{D6251AFF-BB62-4680-8562-E0128B4483E7}" type="presOf" srcId="{B7234510-4D35-4726-B417-F35B1A27FC11}" destId="{9636BF73-298A-4CBD-9D23-269911ED0588}" srcOrd="0" destOrd="0" presId="urn:microsoft.com/office/officeart/2005/8/layout/radial6"/>
    <dgm:cxn modelId="{A4E2B117-C10B-46DF-A299-F5C86EB901EF}" type="presParOf" srcId="{E7159A2D-EA76-4636-83D3-D921F23048A2}" destId="{174B1BE4-1008-4B9A-9487-45FB4549B2B5}" srcOrd="0" destOrd="0" presId="urn:microsoft.com/office/officeart/2005/8/layout/radial6"/>
    <dgm:cxn modelId="{E5B6FBD9-B4EB-473E-A455-D703072535DB}" type="presParOf" srcId="{E7159A2D-EA76-4636-83D3-D921F23048A2}" destId="{714ABD1D-A4B8-43C9-9E2C-5F18D9EC7862}" srcOrd="1" destOrd="0" presId="urn:microsoft.com/office/officeart/2005/8/layout/radial6"/>
    <dgm:cxn modelId="{51A6A16B-8851-4A17-A5EA-A503EDCEDA68}" type="presParOf" srcId="{E7159A2D-EA76-4636-83D3-D921F23048A2}" destId="{30BB094A-B072-47D3-A0A8-CCAB269AC5B9}" srcOrd="2" destOrd="0" presId="urn:microsoft.com/office/officeart/2005/8/layout/radial6"/>
    <dgm:cxn modelId="{0FEE3842-F9F5-41B2-AAD3-F9A27885A088}" type="presParOf" srcId="{E7159A2D-EA76-4636-83D3-D921F23048A2}" destId="{7F5A92D0-46CA-4146-B29E-B1BC7678355F}" srcOrd="3" destOrd="0" presId="urn:microsoft.com/office/officeart/2005/8/layout/radial6"/>
    <dgm:cxn modelId="{AFB92ED2-C7DB-4867-886C-7C1FDFD2AD69}" type="presParOf" srcId="{E7159A2D-EA76-4636-83D3-D921F23048A2}" destId="{FFEFA991-3CD1-4CEE-A5F7-E2F8C29B6BF6}" srcOrd="4" destOrd="0" presId="urn:microsoft.com/office/officeart/2005/8/layout/radial6"/>
    <dgm:cxn modelId="{3729F33C-D96D-4E34-BD44-2F7E347E45F7}" type="presParOf" srcId="{E7159A2D-EA76-4636-83D3-D921F23048A2}" destId="{73C782A2-3C2E-4141-91BF-E169BCFFAA52}" srcOrd="5" destOrd="0" presId="urn:microsoft.com/office/officeart/2005/8/layout/radial6"/>
    <dgm:cxn modelId="{7B8214B8-24AF-402C-ACDE-ED3B216D332F}" type="presParOf" srcId="{E7159A2D-EA76-4636-83D3-D921F23048A2}" destId="{13B5F80A-2CD4-400A-914A-B4907EEFB97E}" srcOrd="6" destOrd="0" presId="urn:microsoft.com/office/officeart/2005/8/layout/radial6"/>
    <dgm:cxn modelId="{8C90CDFB-433A-437C-A2B0-C17BF36F4BA2}" type="presParOf" srcId="{E7159A2D-EA76-4636-83D3-D921F23048A2}" destId="{28AE0363-D245-4147-8B3E-6A4630450220}" srcOrd="7" destOrd="0" presId="urn:microsoft.com/office/officeart/2005/8/layout/radial6"/>
    <dgm:cxn modelId="{6E3416FB-69EC-499A-8222-4300A8351085}" type="presParOf" srcId="{E7159A2D-EA76-4636-83D3-D921F23048A2}" destId="{7A50618D-1FFF-48E2-A9A2-74BAF7EDF9BC}" srcOrd="8" destOrd="0" presId="urn:microsoft.com/office/officeart/2005/8/layout/radial6"/>
    <dgm:cxn modelId="{567022E5-9F8F-4BED-9CCE-45E6FB3A68C6}" type="presParOf" srcId="{E7159A2D-EA76-4636-83D3-D921F23048A2}" destId="{02EACEB9-99A7-4E41-A15B-EECB4185D6FE}" srcOrd="9" destOrd="0" presId="urn:microsoft.com/office/officeart/2005/8/layout/radial6"/>
    <dgm:cxn modelId="{57085C96-FF42-4630-9F95-E2DDBBDDE5B6}" type="presParOf" srcId="{E7159A2D-EA76-4636-83D3-D921F23048A2}" destId="{652CA2A0-C1A1-42C0-92F9-BE4EB242CBD2}" srcOrd="10" destOrd="0" presId="urn:microsoft.com/office/officeart/2005/8/layout/radial6"/>
    <dgm:cxn modelId="{F73F4C3B-23D8-43F1-ADF1-5E6544C295E9}" type="presParOf" srcId="{E7159A2D-EA76-4636-83D3-D921F23048A2}" destId="{17D15DDE-837E-405E-929D-F277D74A98AB}" srcOrd="11" destOrd="0" presId="urn:microsoft.com/office/officeart/2005/8/layout/radial6"/>
    <dgm:cxn modelId="{D25530A2-E16B-43E3-B4C8-B1913BB39807}" type="presParOf" srcId="{E7159A2D-EA76-4636-83D3-D921F23048A2}" destId="{9636BF73-298A-4CBD-9D23-269911ED0588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251D0D-FB7D-4921-862E-5AD35C827530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88B531-8963-4195-A34E-C88FB6976E04}">
      <dgm:prSet phldrT="[Text]"/>
      <dgm:spPr/>
      <dgm:t>
        <a:bodyPr/>
        <a:lstStyle/>
        <a:p>
          <a:r>
            <a:rPr lang="bn-BD" dirty="0">
              <a:latin typeface="NikoshBAN" pitchFamily="2" charset="0"/>
              <a:cs typeface="NikoshBAN" pitchFamily="2" charset="0"/>
            </a:rPr>
            <a:t>উদ্দেশ্য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F0DDCBF8-E552-4B07-A1FA-D61F495C5937}" type="parTrans" cxnId="{1AAAD29B-D7FF-49D9-B44A-1936758FC009}">
      <dgm:prSet/>
      <dgm:spPr/>
      <dgm:t>
        <a:bodyPr/>
        <a:lstStyle/>
        <a:p>
          <a:endParaRPr lang="en-US"/>
        </a:p>
      </dgm:t>
    </dgm:pt>
    <dgm:pt modelId="{7284EA59-7BCB-425E-8A54-204EB1C32CEB}" type="sibTrans" cxnId="{1AAAD29B-D7FF-49D9-B44A-1936758FC009}">
      <dgm:prSet/>
      <dgm:spPr/>
      <dgm:t>
        <a:bodyPr/>
        <a:lstStyle/>
        <a:p>
          <a:endParaRPr lang="en-US"/>
        </a:p>
      </dgm:t>
    </dgm:pt>
    <dgm:pt modelId="{3BF1ABAB-562E-41D2-B605-E4BD4EF3316E}">
      <dgm:prSet phldrT="[Text]"/>
      <dgm:spPr/>
      <dgm:t>
        <a:bodyPr/>
        <a:lstStyle/>
        <a:p>
          <a:r>
            <a:rPr lang="bn-BD" dirty="0">
              <a:latin typeface="NikoshBAN" pitchFamily="2" charset="0"/>
              <a:cs typeface="NikoshBAN" pitchFamily="2" charset="0"/>
            </a:rPr>
            <a:t>লিপিবদ্ধ কারে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BB957CC4-14B1-4B4D-B2A7-C898F194CF2C}" type="parTrans" cxnId="{D9D06ED8-2878-431E-82C4-C1AD6EE27D79}">
      <dgm:prSet/>
      <dgm:spPr/>
      <dgm:t>
        <a:bodyPr/>
        <a:lstStyle/>
        <a:p>
          <a:endParaRPr lang="en-US"/>
        </a:p>
      </dgm:t>
    </dgm:pt>
    <dgm:pt modelId="{0CB874CA-2352-495C-A2AB-91F7565E20E9}" type="sibTrans" cxnId="{D9D06ED8-2878-431E-82C4-C1AD6EE27D79}">
      <dgm:prSet/>
      <dgm:spPr/>
      <dgm:t>
        <a:bodyPr/>
        <a:lstStyle/>
        <a:p>
          <a:endParaRPr lang="en-US"/>
        </a:p>
      </dgm:t>
    </dgm:pt>
    <dgm:pt modelId="{3AFCDEAF-F150-4D6E-8E01-415F022A2A86}">
      <dgm:prSet phldrT="[Text]"/>
      <dgm:spPr/>
      <dgm:t>
        <a:bodyPr/>
        <a:lstStyle/>
        <a:p>
          <a:r>
            <a:rPr lang="bn-BD" dirty="0">
              <a:latin typeface="NikoshBAN" pitchFamily="2" charset="0"/>
              <a:cs typeface="NikoshBAN" pitchFamily="2" charset="0"/>
            </a:rPr>
            <a:t>আর্থিক অবস্থা নিরূপণ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D8C925EE-A17D-4BB9-BE9A-D318DC624037}" type="parTrans" cxnId="{9EA5EF7B-A42F-481D-9143-8A36B312CC65}">
      <dgm:prSet/>
      <dgm:spPr/>
      <dgm:t>
        <a:bodyPr/>
        <a:lstStyle/>
        <a:p>
          <a:endParaRPr lang="en-US"/>
        </a:p>
      </dgm:t>
    </dgm:pt>
    <dgm:pt modelId="{791900C6-05C1-4D52-8400-09833EC28FE7}" type="sibTrans" cxnId="{9EA5EF7B-A42F-481D-9143-8A36B312CC65}">
      <dgm:prSet/>
      <dgm:spPr/>
      <dgm:t>
        <a:bodyPr/>
        <a:lstStyle/>
        <a:p>
          <a:endParaRPr lang="en-US"/>
        </a:p>
      </dgm:t>
    </dgm:pt>
    <dgm:pt modelId="{F0434347-73B6-4855-AB28-5FA9F910EA9B}">
      <dgm:prSet phldrT="[Text]"/>
      <dgm:spPr/>
      <dgm:t>
        <a:bodyPr/>
        <a:lstStyle/>
        <a:p>
          <a:r>
            <a:rPr lang="bn-BD" dirty="0">
              <a:latin typeface="NikoshBAN" pitchFamily="2" charset="0"/>
              <a:cs typeface="NikoshBAN" pitchFamily="2" charset="0"/>
            </a:rPr>
            <a:t>সম্পাদ ও দায় নিরূপণ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A2003A2E-F33B-4810-8E30-1048F30E74D3}" type="parTrans" cxnId="{3E2E29D5-8B7E-451B-9E23-FE35B835D02E}">
      <dgm:prSet/>
      <dgm:spPr/>
      <dgm:t>
        <a:bodyPr/>
        <a:lstStyle/>
        <a:p>
          <a:endParaRPr lang="en-US"/>
        </a:p>
      </dgm:t>
    </dgm:pt>
    <dgm:pt modelId="{D510258E-3AB9-4A45-A00D-2246EA216541}" type="sibTrans" cxnId="{3E2E29D5-8B7E-451B-9E23-FE35B835D02E}">
      <dgm:prSet/>
      <dgm:spPr/>
      <dgm:t>
        <a:bodyPr/>
        <a:lstStyle/>
        <a:p>
          <a:endParaRPr lang="en-US"/>
        </a:p>
      </dgm:t>
    </dgm:pt>
    <dgm:pt modelId="{A115F7C4-FF1C-4D7D-860A-BC0E593FFD7B}">
      <dgm:prSet phldrT="[Text]" custT="1"/>
      <dgm:spPr/>
      <dgm:t>
        <a:bodyPr/>
        <a:lstStyle/>
        <a:p>
          <a:r>
            <a:rPr lang="bn-BD" sz="2000" dirty="0">
              <a:latin typeface="NikoshBAN" pitchFamily="2" charset="0"/>
              <a:cs typeface="NikoshBAN" pitchFamily="2" charset="0"/>
            </a:rPr>
            <a:t>কাঙ্খিতফলাফল নিরূপণ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4BBDD85F-9EF7-4362-85E3-B0A895EF9B1B}" type="parTrans" cxnId="{BB468E1E-E62E-4D3E-B489-FC740AA0C31E}">
      <dgm:prSet/>
      <dgm:spPr/>
      <dgm:t>
        <a:bodyPr/>
        <a:lstStyle/>
        <a:p>
          <a:endParaRPr lang="en-US"/>
        </a:p>
      </dgm:t>
    </dgm:pt>
    <dgm:pt modelId="{07293A6E-1342-4D2C-89E4-FB0E943C0D19}" type="sibTrans" cxnId="{BB468E1E-E62E-4D3E-B489-FC740AA0C31E}">
      <dgm:prSet/>
      <dgm:spPr/>
      <dgm:t>
        <a:bodyPr/>
        <a:lstStyle/>
        <a:p>
          <a:endParaRPr lang="en-US"/>
        </a:p>
      </dgm:t>
    </dgm:pt>
    <dgm:pt modelId="{91E16C99-2B34-4590-BE15-E13B64AF89C0}" type="pres">
      <dgm:prSet presAssocID="{A4251D0D-FB7D-4921-862E-5AD35C82753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6A140F9-DFE4-445E-8486-E190DA75BF2E}" type="pres">
      <dgm:prSet presAssocID="{0F88B531-8963-4195-A34E-C88FB6976E04}" presName="centerShape" presStyleLbl="node0" presStyleIdx="0" presStyleCnt="1"/>
      <dgm:spPr/>
    </dgm:pt>
    <dgm:pt modelId="{F383A318-2F75-4300-A9A4-EFB8BAD13CC9}" type="pres">
      <dgm:prSet presAssocID="{BB957CC4-14B1-4B4D-B2A7-C898F194CF2C}" presName="parTrans" presStyleLbl="sibTrans2D1" presStyleIdx="0" presStyleCnt="4"/>
      <dgm:spPr/>
    </dgm:pt>
    <dgm:pt modelId="{6E124300-D35B-4EEB-B620-AC6921A0EFC3}" type="pres">
      <dgm:prSet presAssocID="{BB957CC4-14B1-4B4D-B2A7-C898F194CF2C}" presName="connectorText" presStyleLbl="sibTrans2D1" presStyleIdx="0" presStyleCnt="4"/>
      <dgm:spPr/>
    </dgm:pt>
    <dgm:pt modelId="{3E093E54-BDFC-4338-9A76-DFAE7CDE86B4}" type="pres">
      <dgm:prSet presAssocID="{3BF1ABAB-562E-41D2-B605-E4BD4EF3316E}" presName="node" presStyleLbl="node1" presStyleIdx="0" presStyleCnt="4">
        <dgm:presLayoutVars>
          <dgm:bulletEnabled val="1"/>
        </dgm:presLayoutVars>
      </dgm:prSet>
      <dgm:spPr/>
    </dgm:pt>
    <dgm:pt modelId="{FE6F731F-5789-43AC-867F-DAF731DCCCC4}" type="pres">
      <dgm:prSet presAssocID="{D8C925EE-A17D-4BB9-BE9A-D318DC624037}" presName="parTrans" presStyleLbl="sibTrans2D1" presStyleIdx="1" presStyleCnt="4"/>
      <dgm:spPr/>
    </dgm:pt>
    <dgm:pt modelId="{1C068BFB-791D-44B3-A2BE-48BFB2D68C4E}" type="pres">
      <dgm:prSet presAssocID="{D8C925EE-A17D-4BB9-BE9A-D318DC624037}" presName="connectorText" presStyleLbl="sibTrans2D1" presStyleIdx="1" presStyleCnt="4"/>
      <dgm:spPr/>
    </dgm:pt>
    <dgm:pt modelId="{BB7DDFA2-129A-4AE2-81EC-98A7B58EF217}" type="pres">
      <dgm:prSet presAssocID="{3AFCDEAF-F150-4D6E-8E01-415F022A2A86}" presName="node" presStyleLbl="node1" presStyleIdx="1" presStyleCnt="4">
        <dgm:presLayoutVars>
          <dgm:bulletEnabled val="1"/>
        </dgm:presLayoutVars>
      </dgm:prSet>
      <dgm:spPr/>
    </dgm:pt>
    <dgm:pt modelId="{E312CD38-179C-4D39-8730-D826325A0DC1}" type="pres">
      <dgm:prSet presAssocID="{A2003A2E-F33B-4810-8E30-1048F30E74D3}" presName="parTrans" presStyleLbl="sibTrans2D1" presStyleIdx="2" presStyleCnt="4"/>
      <dgm:spPr/>
    </dgm:pt>
    <dgm:pt modelId="{1AC8F043-8884-405A-B58C-9F8418F819C9}" type="pres">
      <dgm:prSet presAssocID="{A2003A2E-F33B-4810-8E30-1048F30E74D3}" presName="connectorText" presStyleLbl="sibTrans2D1" presStyleIdx="2" presStyleCnt="4"/>
      <dgm:spPr/>
    </dgm:pt>
    <dgm:pt modelId="{BA829A7A-70FF-43DE-BE69-AF5275F20ED1}" type="pres">
      <dgm:prSet presAssocID="{F0434347-73B6-4855-AB28-5FA9F910EA9B}" presName="node" presStyleLbl="node1" presStyleIdx="2" presStyleCnt="4">
        <dgm:presLayoutVars>
          <dgm:bulletEnabled val="1"/>
        </dgm:presLayoutVars>
      </dgm:prSet>
      <dgm:spPr/>
    </dgm:pt>
    <dgm:pt modelId="{C0E7A722-7CAF-428E-8D56-2A98C8319736}" type="pres">
      <dgm:prSet presAssocID="{4BBDD85F-9EF7-4362-85E3-B0A895EF9B1B}" presName="parTrans" presStyleLbl="sibTrans2D1" presStyleIdx="3" presStyleCnt="4"/>
      <dgm:spPr/>
    </dgm:pt>
    <dgm:pt modelId="{B0833E68-F60C-4E46-A2A4-A3B33DE3454E}" type="pres">
      <dgm:prSet presAssocID="{4BBDD85F-9EF7-4362-85E3-B0A895EF9B1B}" presName="connectorText" presStyleLbl="sibTrans2D1" presStyleIdx="3" presStyleCnt="4"/>
      <dgm:spPr/>
    </dgm:pt>
    <dgm:pt modelId="{74F27C27-0FD9-4D28-8E8E-92F71354904F}" type="pres">
      <dgm:prSet presAssocID="{A115F7C4-FF1C-4D7D-860A-BC0E593FFD7B}" presName="node" presStyleLbl="node1" presStyleIdx="3" presStyleCnt="4">
        <dgm:presLayoutVars>
          <dgm:bulletEnabled val="1"/>
        </dgm:presLayoutVars>
      </dgm:prSet>
      <dgm:spPr/>
    </dgm:pt>
  </dgm:ptLst>
  <dgm:cxnLst>
    <dgm:cxn modelId="{33624509-549B-48B1-991B-4C5D9209C1B9}" type="presOf" srcId="{D8C925EE-A17D-4BB9-BE9A-D318DC624037}" destId="{FE6F731F-5789-43AC-867F-DAF731DCCCC4}" srcOrd="0" destOrd="0" presId="urn:microsoft.com/office/officeart/2005/8/layout/radial5"/>
    <dgm:cxn modelId="{2F22DC1D-B360-49F9-86E2-330066AA4074}" type="presOf" srcId="{3AFCDEAF-F150-4D6E-8E01-415F022A2A86}" destId="{BB7DDFA2-129A-4AE2-81EC-98A7B58EF217}" srcOrd="0" destOrd="0" presId="urn:microsoft.com/office/officeart/2005/8/layout/radial5"/>
    <dgm:cxn modelId="{BB468E1E-E62E-4D3E-B489-FC740AA0C31E}" srcId="{0F88B531-8963-4195-A34E-C88FB6976E04}" destId="{A115F7C4-FF1C-4D7D-860A-BC0E593FFD7B}" srcOrd="3" destOrd="0" parTransId="{4BBDD85F-9EF7-4362-85E3-B0A895EF9B1B}" sibTransId="{07293A6E-1342-4D2C-89E4-FB0E943C0D19}"/>
    <dgm:cxn modelId="{36B54232-9A04-4BC7-AADA-E5D05C325475}" type="presOf" srcId="{0F88B531-8963-4195-A34E-C88FB6976E04}" destId="{16A140F9-DFE4-445E-8486-E190DA75BF2E}" srcOrd="0" destOrd="0" presId="urn:microsoft.com/office/officeart/2005/8/layout/radial5"/>
    <dgm:cxn modelId="{5AC0735D-4B63-460E-8A2D-80CA48977120}" type="presOf" srcId="{4BBDD85F-9EF7-4362-85E3-B0A895EF9B1B}" destId="{C0E7A722-7CAF-428E-8D56-2A98C8319736}" srcOrd="0" destOrd="0" presId="urn:microsoft.com/office/officeart/2005/8/layout/radial5"/>
    <dgm:cxn modelId="{3F44AE4D-6006-4CD0-B0B4-F64C21808679}" type="presOf" srcId="{4BBDD85F-9EF7-4362-85E3-B0A895EF9B1B}" destId="{B0833E68-F60C-4E46-A2A4-A3B33DE3454E}" srcOrd="1" destOrd="0" presId="urn:microsoft.com/office/officeart/2005/8/layout/radial5"/>
    <dgm:cxn modelId="{25583F57-122A-4E90-878D-98BED9DB150B}" type="presOf" srcId="{A115F7C4-FF1C-4D7D-860A-BC0E593FFD7B}" destId="{74F27C27-0FD9-4D28-8E8E-92F71354904F}" srcOrd="0" destOrd="0" presId="urn:microsoft.com/office/officeart/2005/8/layout/radial5"/>
    <dgm:cxn modelId="{9EA5EF7B-A42F-481D-9143-8A36B312CC65}" srcId="{0F88B531-8963-4195-A34E-C88FB6976E04}" destId="{3AFCDEAF-F150-4D6E-8E01-415F022A2A86}" srcOrd="1" destOrd="0" parTransId="{D8C925EE-A17D-4BB9-BE9A-D318DC624037}" sibTransId="{791900C6-05C1-4D52-8400-09833EC28FE7}"/>
    <dgm:cxn modelId="{6767AB82-B068-4EC6-883C-E682FDA91F92}" type="presOf" srcId="{D8C925EE-A17D-4BB9-BE9A-D318DC624037}" destId="{1C068BFB-791D-44B3-A2BE-48BFB2D68C4E}" srcOrd="1" destOrd="0" presId="urn:microsoft.com/office/officeart/2005/8/layout/radial5"/>
    <dgm:cxn modelId="{975EBB86-AA0F-440C-8ACC-A61984D63BF5}" type="presOf" srcId="{F0434347-73B6-4855-AB28-5FA9F910EA9B}" destId="{BA829A7A-70FF-43DE-BE69-AF5275F20ED1}" srcOrd="0" destOrd="0" presId="urn:microsoft.com/office/officeart/2005/8/layout/radial5"/>
    <dgm:cxn modelId="{1AAAD29B-D7FF-49D9-B44A-1936758FC009}" srcId="{A4251D0D-FB7D-4921-862E-5AD35C827530}" destId="{0F88B531-8963-4195-A34E-C88FB6976E04}" srcOrd="0" destOrd="0" parTransId="{F0DDCBF8-E552-4B07-A1FA-D61F495C5937}" sibTransId="{7284EA59-7BCB-425E-8A54-204EB1C32CEB}"/>
    <dgm:cxn modelId="{CF1A13A2-E29C-4BC5-A342-7911AC0CB63E}" type="presOf" srcId="{A2003A2E-F33B-4810-8E30-1048F30E74D3}" destId="{1AC8F043-8884-405A-B58C-9F8418F819C9}" srcOrd="1" destOrd="0" presId="urn:microsoft.com/office/officeart/2005/8/layout/radial5"/>
    <dgm:cxn modelId="{95BFEDAA-6885-4619-A774-83BA96AF6E96}" type="presOf" srcId="{A4251D0D-FB7D-4921-862E-5AD35C827530}" destId="{91E16C99-2B34-4590-BE15-E13B64AF89C0}" srcOrd="0" destOrd="0" presId="urn:microsoft.com/office/officeart/2005/8/layout/radial5"/>
    <dgm:cxn modelId="{D73932C6-ACA1-4D2D-87BC-4BF9C2D6E704}" type="presOf" srcId="{A2003A2E-F33B-4810-8E30-1048F30E74D3}" destId="{E312CD38-179C-4D39-8730-D826325A0DC1}" srcOrd="0" destOrd="0" presId="urn:microsoft.com/office/officeart/2005/8/layout/radial5"/>
    <dgm:cxn modelId="{18B775CD-0F4A-4B80-BE96-5D56BF44BBE0}" type="presOf" srcId="{3BF1ABAB-562E-41D2-B605-E4BD4EF3316E}" destId="{3E093E54-BDFC-4338-9A76-DFAE7CDE86B4}" srcOrd="0" destOrd="0" presId="urn:microsoft.com/office/officeart/2005/8/layout/radial5"/>
    <dgm:cxn modelId="{E6247DCD-18F8-47CB-90D8-B2728BDC1A5E}" type="presOf" srcId="{BB957CC4-14B1-4B4D-B2A7-C898F194CF2C}" destId="{6E124300-D35B-4EEB-B620-AC6921A0EFC3}" srcOrd="1" destOrd="0" presId="urn:microsoft.com/office/officeart/2005/8/layout/radial5"/>
    <dgm:cxn modelId="{CDF54FD4-EE41-4C22-B909-54F45635A25C}" type="presOf" srcId="{BB957CC4-14B1-4B4D-B2A7-C898F194CF2C}" destId="{F383A318-2F75-4300-A9A4-EFB8BAD13CC9}" srcOrd="0" destOrd="0" presId="urn:microsoft.com/office/officeart/2005/8/layout/radial5"/>
    <dgm:cxn modelId="{3E2E29D5-8B7E-451B-9E23-FE35B835D02E}" srcId="{0F88B531-8963-4195-A34E-C88FB6976E04}" destId="{F0434347-73B6-4855-AB28-5FA9F910EA9B}" srcOrd="2" destOrd="0" parTransId="{A2003A2E-F33B-4810-8E30-1048F30E74D3}" sibTransId="{D510258E-3AB9-4A45-A00D-2246EA216541}"/>
    <dgm:cxn modelId="{D9D06ED8-2878-431E-82C4-C1AD6EE27D79}" srcId="{0F88B531-8963-4195-A34E-C88FB6976E04}" destId="{3BF1ABAB-562E-41D2-B605-E4BD4EF3316E}" srcOrd="0" destOrd="0" parTransId="{BB957CC4-14B1-4B4D-B2A7-C898F194CF2C}" sibTransId="{0CB874CA-2352-495C-A2AB-91F7565E20E9}"/>
    <dgm:cxn modelId="{3E372CC2-49F3-40D8-A7B6-6052FF7BE0D0}" type="presParOf" srcId="{91E16C99-2B34-4590-BE15-E13B64AF89C0}" destId="{16A140F9-DFE4-445E-8486-E190DA75BF2E}" srcOrd="0" destOrd="0" presId="urn:microsoft.com/office/officeart/2005/8/layout/radial5"/>
    <dgm:cxn modelId="{3A9623C3-4542-42E9-BBB7-FBC185951966}" type="presParOf" srcId="{91E16C99-2B34-4590-BE15-E13B64AF89C0}" destId="{F383A318-2F75-4300-A9A4-EFB8BAD13CC9}" srcOrd="1" destOrd="0" presId="urn:microsoft.com/office/officeart/2005/8/layout/radial5"/>
    <dgm:cxn modelId="{98CCEACF-0E86-4483-A804-096C61E655A8}" type="presParOf" srcId="{F383A318-2F75-4300-A9A4-EFB8BAD13CC9}" destId="{6E124300-D35B-4EEB-B620-AC6921A0EFC3}" srcOrd="0" destOrd="0" presId="urn:microsoft.com/office/officeart/2005/8/layout/radial5"/>
    <dgm:cxn modelId="{30E14DB5-3CEF-4DFE-82C4-94210BF42FD7}" type="presParOf" srcId="{91E16C99-2B34-4590-BE15-E13B64AF89C0}" destId="{3E093E54-BDFC-4338-9A76-DFAE7CDE86B4}" srcOrd="2" destOrd="0" presId="urn:microsoft.com/office/officeart/2005/8/layout/radial5"/>
    <dgm:cxn modelId="{224B67CC-A49E-4EB2-A455-FE7EDFC9ACE2}" type="presParOf" srcId="{91E16C99-2B34-4590-BE15-E13B64AF89C0}" destId="{FE6F731F-5789-43AC-867F-DAF731DCCCC4}" srcOrd="3" destOrd="0" presId="urn:microsoft.com/office/officeart/2005/8/layout/radial5"/>
    <dgm:cxn modelId="{CD20F2D4-BBC2-40CA-93CD-F1238B37C595}" type="presParOf" srcId="{FE6F731F-5789-43AC-867F-DAF731DCCCC4}" destId="{1C068BFB-791D-44B3-A2BE-48BFB2D68C4E}" srcOrd="0" destOrd="0" presId="urn:microsoft.com/office/officeart/2005/8/layout/radial5"/>
    <dgm:cxn modelId="{1FEE56C6-E959-4737-AF81-1F2521D0388F}" type="presParOf" srcId="{91E16C99-2B34-4590-BE15-E13B64AF89C0}" destId="{BB7DDFA2-129A-4AE2-81EC-98A7B58EF217}" srcOrd="4" destOrd="0" presId="urn:microsoft.com/office/officeart/2005/8/layout/radial5"/>
    <dgm:cxn modelId="{E412AF10-3F14-4C89-A66A-DCE29CCC1454}" type="presParOf" srcId="{91E16C99-2B34-4590-BE15-E13B64AF89C0}" destId="{E312CD38-179C-4D39-8730-D826325A0DC1}" srcOrd="5" destOrd="0" presId="urn:microsoft.com/office/officeart/2005/8/layout/radial5"/>
    <dgm:cxn modelId="{081BF9D8-D533-4B93-824C-06D1D1C5DD24}" type="presParOf" srcId="{E312CD38-179C-4D39-8730-D826325A0DC1}" destId="{1AC8F043-8884-405A-B58C-9F8418F819C9}" srcOrd="0" destOrd="0" presId="urn:microsoft.com/office/officeart/2005/8/layout/radial5"/>
    <dgm:cxn modelId="{289B88FE-FCFE-452E-9AFD-173DA9756601}" type="presParOf" srcId="{91E16C99-2B34-4590-BE15-E13B64AF89C0}" destId="{BA829A7A-70FF-43DE-BE69-AF5275F20ED1}" srcOrd="6" destOrd="0" presId="urn:microsoft.com/office/officeart/2005/8/layout/radial5"/>
    <dgm:cxn modelId="{BDFDEF39-0646-4ED5-9147-5B5C2C7EDE37}" type="presParOf" srcId="{91E16C99-2B34-4590-BE15-E13B64AF89C0}" destId="{C0E7A722-7CAF-428E-8D56-2A98C8319736}" srcOrd="7" destOrd="0" presId="urn:microsoft.com/office/officeart/2005/8/layout/radial5"/>
    <dgm:cxn modelId="{70F08C20-CA6A-42AB-8393-2ED904D5AA0E}" type="presParOf" srcId="{C0E7A722-7CAF-428E-8D56-2A98C8319736}" destId="{B0833E68-F60C-4E46-A2A4-A3B33DE3454E}" srcOrd="0" destOrd="0" presId="urn:microsoft.com/office/officeart/2005/8/layout/radial5"/>
    <dgm:cxn modelId="{5572DA97-D443-4435-91B3-588C8C0500B2}" type="presParOf" srcId="{91E16C99-2B34-4590-BE15-E13B64AF89C0}" destId="{74F27C27-0FD9-4D28-8E8E-92F71354904F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36BF73-298A-4CBD-9D23-269911ED0588}">
      <dsp:nvSpPr>
        <dsp:cNvPr id="0" name=""/>
        <dsp:cNvSpPr/>
      </dsp:nvSpPr>
      <dsp:spPr>
        <a:xfrm>
          <a:off x="1485285" y="469285"/>
          <a:ext cx="3125428" cy="3125428"/>
        </a:xfrm>
        <a:prstGeom prst="blockArc">
          <a:avLst>
            <a:gd name="adj1" fmla="val 10800000"/>
            <a:gd name="adj2" fmla="val 162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EACEB9-99A7-4E41-A15B-EECB4185D6FE}">
      <dsp:nvSpPr>
        <dsp:cNvPr id="0" name=""/>
        <dsp:cNvSpPr/>
      </dsp:nvSpPr>
      <dsp:spPr>
        <a:xfrm>
          <a:off x="1485285" y="469285"/>
          <a:ext cx="3125428" cy="3125428"/>
        </a:xfrm>
        <a:prstGeom prst="blockArc">
          <a:avLst>
            <a:gd name="adj1" fmla="val 5400000"/>
            <a:gd name="adj2" fmla="val 108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B5F80A-2CD4-400A-914A-B4907EEFB97E}">
      <dsp:nvSpPr>
        <dsp:cNvPr id="0" name=""/>
        <dsp:cNvSpPr/>
      </dsp:nvSpPr>
      <dsp:spPr>
        <a:xfrm>
          <a:off x="1485285" y="469285"/>
          <a:ext cx="3125428" cy="3125428"/>
        </a:xfrm>
        <a:prstGeom prst="blockArc">
          <a:avLst>
            <a:gd name="adj1" fmla="val 0"/>
            <a:gd name="adj2" fmla="val 54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5A92D0-46CA-4146-B29E-B1BC7678355F}">
      <dsp:nvSpPr>
        <dsp:cNvPr id="0" name=""/>
        <dsp:cNvSpPr/>
      </dsp:nvSpPr>
      <dsp:spPr>
        <a:xfrm>
          <a:off x="1485285" y="469285"/>
          <a:ext cx="3125428" cy="3125428"/>
        </a:xfrm>
        <a:prstGeom prst="blockArc">
          <a:avLst>
            <a:gd name="adj1" fmla="val 16200000"/>
            <a:gd name="adj2" fmla="val 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4B1BE4-1008-4B9A-9487-45FB4549B2B5}">
      <dsp:nvSpPr>
        <dsp:cNvPr id="0" name=""/>
        <dsp:cNvSpPr/>
      </dsp:nvSpPr>
      <dsp:spPr>
        <a:xfrm>
          <a:off x="2328416" y="1312416"/>
          <a:ext cx="1439167" cy="14391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300" kern="1200" dirty="0">
              <a:latin typeface="NikoshBAN" pitchFamily="2" charset="0"/>
              <a:cs typeface="NikoshBAN" pitchFamily="2" charset="0"/>
            </a:rPr>
            <a:t>বহি সমূহের নাম</a:t>
          </a:r>
          <a:endParaRPr lang="en-US" sz="2300" kern="1200" dirty="0">
            <a:latin typeface="NikoshBAN" pitchFamily="2" charset="0"/>
            <a:cs typeface="NikoshBAN" pitchFamily="2" charset="0"/>
          </a:endParaRPr>
        </a:p>
      </dsp:txBody>
      <dsp:txXfrm>
        <a:off x="2539177" y="1523177"/>
        <a:ext cx="1017645" cy="1017645"/>
      </dsp:txXfrm>
    </dsp:sp>
    <dsp:sp modelId="{714ABD1D-A4B8-43C9-9E2C-5F18D9EC7862}">
      <dsp:nvSpPr>
        <dsp:cNvPr id="0" name=""/>
        <dsp:cNvSpPr/>
      </dsp:nvSpPr>
      <dsp:spPr>
        <a:xfrm>
          <a:off x="2544291" y="1843"/>
          <a:ext cx="1007417" cy="10074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100" kern="1200" dirty="0">
              <a:latin typeface="NikoshBAN" pitchFamily="2" charset="0"/>
              <a:cs typeface="NikoshBAN" pitchFamily="2" charset="0"/>
            </a:rPr>
            <a:t>জাবেদা</a:t>
          </a:r>
          <a:endParaRPr lang="en-US" sz="2100" kern="1200" dirty="0">
            <a:latin typeface="NikoshBAN" pitchFamily="2" charset="0"/>
            <a:cs typeface="NikoshBAN" pitchFamily="2" charset="0"/>
          </a:endParaRPr>
        </a:p>
      </dsp:txBody>
      <dsp:txXfrm>
        <a:off x="2691824" y="149376"/>
        <a:ext cx="712351" cy="712351"/>
      </dsp:txXfrm>
    </dsp:sp>
    <dsp:sp modelId="{FFEFA991-3CD1-4CEE-A5F7-E2F8C29B6BF6}">
      <dsp:nvSpPr>
        <dsp:cNvPr id="0" name=""/>
        <dsp:cNvSpPr/>
      </dsp:nvSpPr>
      <dsp:spPr>
        <a:xfrm>
          <a:off x="4070738" y="1528291"/>
          <a:ext cx="1007417" cy="10074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100" kern="1200" dirty="0">
              <a:latin typeface="NikoshBAN" pitchFamily="2" charset="0"/>
              <a:cs typeface="NikoshBAN" pitchFamily="2" charset="0"/>
            </a:rPr>
            <a:t>খতিয়ান</a:t>
          </a:r>
          <a:endParaRPr lang="en-US" sz="2100" kern="1200" dirty="0">
            <a:latin typeface="NikoshBAN" pitchFamily="2" charset="0"/>
            <a:cs typeface="NikoshBAN" pitchFamily="2" charset="0"/>
          </a:endParaRPr>
        </a:p>
      </dsp:txBody>
      <dsp:txXfrm>
        <a:off x="4218271" y="1675824"/>
        <a:ext cx="712351" cy="712351"/>
      </dsp:txXfrm>
    </dsp:sp>
    <dsp:sp modelId="{28AE0363-D245-4147-8B3E-6A4630450220}">
      <dsp:nvSpPr>
        <dsp:cNvPr id="0" name=""/>
        <dsp:cNvSpPr/>
      </dsp:nvSpPr>
      <dsp:spPr>
        <a:xfrm>
          <a:off x="2544291" y="3054738"/>
          <a:ext cx="1007417" cy="10074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1600" kern="1200" dirty="0">
              <a:latin typeface="NikoshBAN" pitchFamily="2" charset="0"/>
              <a:cs typeface="NikoshBAN" pitchFamily="2" charset="0"/>
            </a:rPr>
            <a:t>রেওয়ামিল</a:t>
          </a:r>
          <a:endParaRPr lang="en-US" sz="1600" kern="1200" dirty="0">
            <a:latin typeface="NikoshBAN" pitchFamily="2" charset="0"/>
            <a:cs typeface="NikoshBAN" pitchFamily="2" charset="0"/>
          </a:endParaRPr>
        </a:p>
      </dsp:txBody>
      <dsp:txXfrm>
        <a:off x="2691824" y="3202271"/>
        <a:ext cx="712351" cy="712351"/>
      </dsp:txXfrm>
    </dsp:sp>
    <dsp:sp modelId="{652CA2A0-C1A1-42C0-92F9-BE4EB242CBD2}">
      <dsp:nvSpPr>
        <dsp:cNvPr id="0" name=""/>
        <dsp:cNvSpPr/>
      </dsp:nvSpPr>
      <dsp:spPr>
        <a:xfrm>
          <a:off x="1017843" y="1528291"/>
          <a:ext cx="1007417" cy="10074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100" kern="1200" dirty="0">
              <a:latin typeface="NikoshBAN" pitchFamily="2" charset="0"/>
              <a:cs typeface="NikoshBAN" pitchFamily="2" charset="0"/>
            </a:rPr>
            <a:t>নগদান</a:t>
          </a:r>
          <a:endParaRPr lang="en-US" sz="2100" kern="1200" dirty="0">
            <a:latin typeface="NikoshBAN" pitchFamily="2" charset="0"/>
            <a:cs typeface="NikoshBAN" pitchFamily="2" charset="0"/>
          </a:endParaRPr>
        </a:p>
      </dsp:txBody>
      <dsp:txXfrm>
        <a:off x="1165376" y="1675824"/>
        <a:ext cx="712351" cy="7123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A140F9-DFE4-445E-8486-E190DA75BF2E}">
      <dsp:nvSpPr>
        <dsp:cNvPr id="0" name=""/>
        <dsp:cNvSpPr/>
      </dsp:nvSpPr>
      <dsp:spPr>
        <a:xfrm>
          <a:off x="2513707" y="1497707"/>
          <a:ext cx="1068585" cy="10685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500" kern="1200" dirty="0">
              <a:latin typeface="NikoshBAN" pitchFamily="2" charset="0"/>
              <a:cs typeface="NikoshBAN" pitchFamily="2" charset="0"/>
            </a:rPr>
            <a:t>উদ্দেশ্য</a:t>
          </a:r>
          <a:endParaRPr lang="en-US" sz="2500" kern="1200" dirty="0">
            <a:latin typeface="NikoshBAN" pitchFamily="2" charset="0"/>
            <a:cs typeface="NikoshBAN" pitchFamily="2" charset="0"/>
          </a:endParaRPr>
        </a:p>
      </dsp:txBody>
      <dsp:txXfrm>
        <a:off x="2670198" y="1654198"/>
        <a:ext cx="755603" cy="755603"/>
      </dsp:txXfrm>
    </dsp:sp>
    <dsp:sp modelId="{F383A318-2F75-4300-A9A4-EFB8BAD13CC9}">
      <dsp:nvSpPr>
        <dsp:cNvPr id="0" name=""/>
        <dsp:cNvSpPr/>
      </dsp:nvSpPr>
      <dsp:spPr>
        <a:xfrm rot="16200000">
          <a:off x="2934877" y="1109011"/>
          <a:ext cx="226245" cy="3633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2968814" y="1215612"/>
        <a:ext cx="158372" cy="217991"/>
      </dsp:txXfrm>
    </dsp:sp>
    <dsp:sp modelId="{3E093E54-BDFC-4338-9A76-DFAE7CDE86B4}">
      <dsp:nvSpPr>
        <dsp:cNvPr id="0" name=""/>
        <dsp:cNvSpPr/>
      </dsp:nvSpPr>
      <dsp:spPr>
        <a:xfrm>
          <a:off x="2513707" y="2243"/>
          <a:ext cx="1068585" cy="10685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1700" kern="1200" dirty="0">
              <a:latin typeface="NikoshBAN" pitchFamily="2" charset="0"/>
              <a:cs typeface="NikoshBAN" pitchFamily="2" charset="0"/>
            </a:rPr>
            <a:t>লিপিবদ্ধ কারে</a:t>
          </a:r>
          <a:endParaRPr lang="en-US" sz="1700" kern="1200" dirty="0">
            <a:latin typeface="NikoshBAN" pitchFamily="2" charset="0"/>
            <a:cs typeface="NikoshBAN" pitchFamily="2" charset="0"/>
          </a:endParaRPr>
        </a:p>
      </dsp:txBody>
      <dsp:txXfrm>
        <a:off x="2670198" y="158734"/>
        <a:ext cx="755603" cy="755603"/>
      </dsp:txXfrm>
    </dsp:sp>
    <dsp:sp modelId="{FE6F731F-5789-43AC-867F-DAF731DCCCC4}">
      <dsp:nvSpPr>
        <dsp:cNvPr id="0" name=""/>
        <dsp:cNvSpPr/>
      </dsp:nvSpPr>
      <dsp:spPr>
        <a:xfrm>
          <a:off x="3676206" y="1850340"/>
          <a:ext cx="226245" cy="3633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3676206" y="1923004"/>
        <a:ext cx="158372" cy="217991"/>
      </dsp:txXfrm>
    </dsp:sp>
    <dsp:sp modelId="{BB7DDFA2-129A-4AE2-81EC-98A7B58EF217}">
      <dsp:nvSpPr>
        <dsp:cNvPr id="0" name=""/>
        <dsp:cNvSpPr/>
      </dsp:nvSpPr>
      <dsp:spPr>
        <a:xfrm>
          <a:off x="4009170" y="1497707"/>
          <a:ext cx="1068585" cy="10685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1700" kern="1200" dirty="0">
              <a:latin typeface="NikoshBAN" pitchFamily="2" charset="0"/>
              <a:cs typeface="NikoshBAN" pitchFamily="2" charset="0"/>
            </a:rPr>
            <a:t>আর্থিক অবস্থা নিরূপণ</a:t>
          </a:r>
          <a:endParaRPr lang="en-US" sz="1700" kern="1200" dirty="0">
            <a:latin typeface="NikoshBAN" pitchFamily="2" charset="0"/>
            <a:cs typeface="NikoshBAN" pitchFamily="2" charset="0"/>
          </a:endParaRPr>
        </a:p>
      </dsp:txBody>
      <dsp:txXfrm>
        <a:off x="4165661" y="1654198"/>
        <a:ext cx="755603" cy="755603"/>
      </dsp:txXfrm>
    </dsp:sp>
    <dsp:sp modelId="{E312CD38-179C-4D39-8730-D826325A0DC1}">
      <dsp:nvSpPr>
        <dsp:cNvPr id="0" name=""/>
        <dsp:cNvSpPr/>
      </dsp:nvSpPr>
      <dsp:spPr>
        <a:xfrm rot="5400000">
          <a:off x="2934877" y="2591669"/>
          <a:ext cx="226245" cy="3633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2968814" y="2630397"/>
        <a:ext cx="158372" cy="217991"/>
      </dsp:txXfrm>
    </dsp:sp>
    <dsp:sp modelId="{BA829A7A-70FF-43DE-BE69-AF5275F20ED1}">
      <dsp:nvSpPr>
        <dsp:cNvPr id="0" name=""/>
        <dsp:cNvSpPr/>
      </dsp:nvSpPr>
      <dsp:spPr>
        <a:xfrm>
          <a:off x="2513707" y="2993170"/>
          <a:ext cx="1068585" cy="10685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1700" kern="1200" dirty="0">
              <a:latin typeface="NikoshBAN" pitchFamily="2" charset="0"/>
              <a:cs typeface="NikoshBAN" pitchFamily="2" charset="0"/>
            </a:rPr>
            <a:t>সম্পাদ ও দায় নিরূপণ</a:t>
          </a:r>
          <a:endParaRPr lang="en-US" sz="1700" kern="1200" dirty="0">
            <a:latin typeface="NikoshBAN" pitchFamily="2" charset="0"/>
            <a:cs typeface="NikoshBAN" pitchFamily="2" charset="0"/>
          </a:endParaRPr>
        </a:p>
      </dsp:txBody>
      <dsp:txXfrm>
        <a:off x="2670198" y="3149661"/>
        <a:ext cx="755603" cy="755603"/>
      </dsp:txXfrm>
    </dsp:sp>
    <dsp:sp modelId="{C0E7A722-7CAF-428E-8D56-2A98C8319736}">
      <dsp:nvSpPr>
        <dsp:cNvPr id="0" name=""/>
        <dsp:cNvSpPr/>
      </dsp:nvSpPr>
      <dsp:spPr>
        <a:xfrm rot="10800000">
          <a:off x="2193548" y="1850340"/>
          <a:ext cx="226245" cy="3633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10800000">
        <a:off x="2261421" y="1923004"/>
        <a:ext cx="158372" cy="217991"/>
      </dsp:txXfrm>
    </dsp:sp>
    <dsp:sp modelId="{74F27C27-0FD9-4D28-8E8E-92F71354904F}">
      <dsp:nvSpPr>
        <dsp:cNvPr id="0" name=""/>
        <dsp:cNvSpPr/>
      </dsp:nvSpPr>
      <dsp:spPr>
        <a:xfrm>
          <a:off x="1018243" y="1497707"/>
          <a:ext cx="1068585" cy="10685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000" kern="1200" dirty="0">
              <a:latin typeface="NikoshBAN" pitchFamily="2" charset="0"/>
              <a:cs typeface="NikoshBAN" pitchFamily="2" charset="0"/>
            </a:rPr>
            <a:t>কাঙ্খিতফলাফল নিরূপণ</a:t>
          </a:r>
          <a:endParaRPr lang="en-US" sz="2000" kern="1200" dirty="0">
            <a:latin typeface="NikoshBAN" pitchFamily="2" charset="0"/>
            <a:cs typeface="NikoshBAN" pitchFamily="2" charset="0"/>
          </a:endParaRPr>
        </a:p>
      </dsp:txBody>
      <dsp:txXfrm>
        <a:off x="1174734" y="1654198"/>
        <a:ext cx="755603" cy="7556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E4AC06-3201-4828-A6DD-4A21BC746605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61A53-3551-477C-822B-8D6268DDB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138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61A53-3551-477C-822B-8D6268DDBE6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030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61A53-3551-477C-822B-8D6268DDBE6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486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bdulmalek1972p@gmail.co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19200"/>
            <a:ext cx="739140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0" y="381000"/>
            <a:ext cx="2514600" cy="110799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647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18210"/>
            <a:ext cx="5420360" cy="309302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400" y="3373583"/>
            <a:ext cx="3200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কড়ি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527" y="3564083"/>
            <a:ext cx="4524375" cy="3093027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1752600" y="4724400"/>
            <a:ext cx="2514600" cy="7894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পয়সা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59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39982" y="1447800"/>
            <a:ext cx="2057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টাকা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5160819" y="3962400"/>
            <a:ext cx="1905000" cy="1066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অনেক টাকা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799" y="457200"/>
            <a:ext cx="3048001" cy="2895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429000"/>
            <a:ext cx="338137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38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232154"/>
            <a:ext cx="4038600" cy="2159508"/>
          </a:xfrm>
          <a:prstGeom prst="rect">
            <a:avLst/>
          </a:prstGeom>
        </p:spPr>
      </p:pic>
      <p:sp>
        <p:nvSpPr>
          <p:cNvPr id="3" name="Horizontal Scroll 2"/>
          <p:cNvSpPr/>
          <p:nvPr/>
        </p:nvSpPr>
        <p:spPr>
          <a:xfrm>
            <a:off x="2209800" y="4301836"/>
            <a:ext cx="3352800" cy="10668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প্রাচীন হিসাব  রক্ষন পদ্ধতি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51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743200" y="304800"/>
            <a:ext cx="3505200" cy="9144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হিসাব বহি  সমূহের নাম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758686691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803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74B1BE4-1008-4B9A-9487-45FB4549B2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graphicEl>
                                              <a:dgm id="{174B1BE4-1008-4B9A-9487-45FB4549B2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4ABD1D-A4B8-43C9-9E2C-5F18D9EC78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graphicEl>
                                              <a:dgm id="{714ABD1D-A4B8-43C9-9E2C-5F18D9EC78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F5A92D0-46CA-4146-B29E-B1BC767835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graphicEl>
                                              <a:dgm id="{7F5A92D0-46CA-4146-B29E-B1BC767835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FEFA991-3CD1-4CEE-A5F7-E2F8C29B6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graphicEl>
                                              <a:dgm id="{FFEFA991-3CD1-4CEE-A5F7-E2F8C29B6B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3B5F80A-2CD4-400A-914A-B4907EEFB9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graphicEl>
                                              <a:dgm id="{13B5F80A-2CD4-400A-914A-B4907EEFB9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8AE0363-D245-4147-8B3E-6A46304502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3">
                                            <p:graphicEl>
                                              <a:dgm id="{28AE0363-D245-4147-8B3E-6A46304502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2EACEB9-99A7-4E41-A15B-EECB4185D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3">
                                            <p:graphicEl>
                                              <a:dgm id="{02EACEB9-99A7-4E41-A15B-EECB4185D6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52CA2A0-C1A1-42C0-92F9-BE4EB242CB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3">
                                            <p:graphicEl>
                                              <a:dgm id="{652CA2A0-C1A1-42C0-92F9-BE4EB242CB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636BF73-298A-4CBD-9D23-269911ED05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3">
                                            <p:graphicEl>
                                              <a:dgm id="{9636BF73-298A-4CBD-9D23-269911ED05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3505200" y="381000"/>
            <a:ext cx="2362200" cy="12192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উদ্দেশ্য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495465009"/>
              </p:ext>
            </p:extLst>
          </p:nvPr>
        </p:nvGraphicFramePr>
        <p:xfrm>
          <a:off x="1524000" y="1752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5556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6A140F9-DFE4-445E-8486-E190DA75BF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graphicEl>
                                              <a:dgm id="{16A140F9-DFE4-445E-8486-E190DA75BF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383A318-2F75-4300-A9A4-EFB8BAD13C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">
                                            <p:graphicEl>
                                              <a:dgm id="{F383A318-2F75-4300-A9A4-EFB8BAD13C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E093E54-BDFC-4338-9A76-DFAE7CDE86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3">
                                            <p:graphicEl>
                                              <a:dgm id="{3E093E54-BDFC-4338-9A76-DFAE7CDE86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E6F731F-5789-43AC-867F-DAF731DCCC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3">
                                            <p:graphicEl>
                                              <a:dgm id="{FE6F731F-5789-43AC-867F-DAF731DCCC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B7DDFA2-129A-4AE2-81EC-98A7B58EF2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3">
                                            <p:graphicEl>
                                              <a:dgm id="{BB7DDFA2-129A-4AE2-81EC-98A7B58EF2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312CD38-179C-4D39-8730-D826325A0D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3">
                                            <p:graphicEl>
                                              <a:dgm id="{E312CD38-179C-4D39-8730-D826325A0D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A829A7A-70FF-43DE-BE69-AF5275F20E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3">
                                            <p:graphicEl>
                                              <a:dgm id="{BA829A7A-70FF-43DE-BE69-AF5275F20E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E7A722-7CAF-428E-8D56-2A98C83197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3">
                                            <p:graphicEl>
                                              <a:dgm id="{C0E7A722-7CAF-428E-8D56-2A98C83197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4F27C27-0FD9-4D28-8E8E-92F7135490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3">
                                            <p:graphicEl>
                                              <a:dgm id="{74F27C27-0FD9-4D28-8E8E-92F7135490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Sub>
          <a:bldDgm bld="lvl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04800"/>
            <a:ext cx="2466975" cy="1847850"/>
          </a:xfrm>
          <a:prstGeom prst="rect">
            <a:avLst/>
          </a:prstGeom>
        </p:spPr>
      </p:pic>
      <p:sp>
        <p:nvSpPr>
          <p:cNvPr id="3" name="Horizontal Scroll 2"/>
          <p:cNvSpPr/>
          <p:nvPr/>
        </p:nvSpPr>
        <p:spPr>
          <a:xfrm>
            <a:off x="1614487" y="2667000"/>
            <a:ext cx="5486400" cy="30480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দুটি কারে হিসাববিজ্ঞান এর উদ্দেশ্য  ব্যাখ্যা করো 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55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2895600" y="381000"/>
            <a:ext cx="2819400" cy="1676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Document 2"/>
          <p:cNvSpPr/>
          <p:nvPr/>
        </p:nvSpPr>
        <p:spPr>
          <a:xfrm>
            <a:off x="1905000" y="3048000"/>
            <a:ext cx="5770418" cy="2362200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১। হিসাববিজ্ঞান এর জনক এর নাম কি?</a:t>
            </a:r>
          </a:p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২।তিনি কত সালে জন্ম  গ্রহণ কারেন ?</a:t>
            </a:r>
          </a:p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৩। হিসাব বহি কয়টি 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1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43968"/>
            <a:ext cx="3505200" cy="2413397"/>
          </a:xfrm>
          <a:prstGeom prst="rect">
            <a:avLst/>
          </a:prstGeom>
        </p:spPr>
      </p:pic>
      <p:sp>
        <p:nvSpPr>
          <p:cNvPr id="3" name="Horizontal Scroll 2"/>
          <p:cNvSpPr/>
          <p:nvPr/>
        </p:nvSpPr>
        <p:spPr>
          <a:xfrm>
            <a:off x="1524000" y="2819400"/>
            <a:ext cx="5562600" cy="28194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হিসাব বিজ্ঞান এর উদ্দেশ্য ব্যাখ্যা করো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35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38200"/>
            <a:ext cx="8686800" cy="5181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62200" y="2819400"/>
            <a:ext cx="4267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869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0"/>
            <a:ext cx="2155293" cy="31242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EF3E395-4D6C-4571-9A6D-0D4B88EC1491}"/>
              </a:ext>
            </a:extLst>
          </p:cNvPr>
          <p:cNvSpPr txBox="1">
            <a:spLocks/>
          </p:cNvSpPr>
          <p:nvPr/>
        </p:nvSpPr>
        <p:spPr>
          <a:xfrm>
            <a:off x="469075" y="1828800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440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40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40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40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40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40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40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40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40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40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40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40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bn-BD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A558A71-2125-44FA-80CF-FA2DDF86FFEE}"/>
              </a:ext>
            </a:extLst>
          </p:cNvPr>
          <p:cNvSpPr txBox="1">
            <a:spLocks/>
          </p:cNvSpPr>
          <p:nvPr/>
        </p:nvSpPr>
        <p:spPr>
          <a:xfrm>
            <a:off x="4803820" y="643943"/>
            <a:ext cx="2228044" cy="108182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6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FBBAA6-FC81-4AED-BE0F-1A988E433710}"/>
              </a:ext>
            </a:extLst>
          </p:cNvPr>
          <p:cNvSpPr txBox="1"/>
          <p:nvPr/>
        </p:nvSpPr>
        <p:spPr>
          <a:xfrm>
            <a:off x="691299" y="3429000"/>
            <a:ext cx="58674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আব্দুল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মালেক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কাজী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আব্দুল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মাজেদ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একাডেমী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পাংশা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রাজবাড়ী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: ০১৭১৭-০০২১৫১</a:t>
            </a:r>
          </a:p>
          <a:p>
            <a:r>
              <a:rPr lang="en-US" sz="2000" dirty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hlinkClick r:id="rId3"/>
              </a:rPr>
              <a:t>abdulmalek1972p@gmail.com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Website: www.teachersnews24.com</a:t>
            </a:r>
            <a:endParaRPr lang="bn-BD" sz="2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2" descr="C:\Users\H\Desktop\Malek-Photo (2).jpg">
            <a:extLst>
              <a:ext uri="{FF2B5EF4-FFF2-40B4-BE49-F238E27FC236}">
                <a16:creationId xmlns:a16="http://schemas.microsoft.com/office/drawing/2014/main" id="{F8B6501D-A42C-4F0B-AC76-2483C4514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456788"/>
            <a:ext cx="1676400" cy="1676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DF67D8C-685E-4A4C-A291-6AF9AF9AABF1}"/>
              </a:ext>
            </a:extLst>
          </p:cNvPr>
          <p:cNvSpPr txBox="1"/>
          <p:nvPr/>
        </p:nvSpPr>
        <p:spPr>
          <a:xfrm>
            <a:off x="2209800" y="381000"/>
            <a:ext cx="4343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solidFill>
                  <a:srgbClr val="7030A0"/>
                </a:solidFill>
              </a:rPr>
              <a:t>পরিচিতি</a:t>
            </a:r>
            <a:endParaRPr lang="en-US" sz="6600" dirty="0">
              <a:solidFill>
                <a:srgbClr val="7030A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C0619C-E739-4D97-9E6C-493DA6EB3F71}"/>
              </a:ext>
            </a:extLst>
          </p:cNvPr>
          <p:cNvSpPr txBox="1"/>
          <p:nvPr/>
        </p:nvSpPr>
        <p:spPr>
          <a:xfrm>
            <a:off x="4953001" y="3864907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en-US" sz="3600" dirty="0" err="1">
                <a:solidFill>
                  <a:srgbClr val="00B050"/>
                </a:solidFill>
                <a:latin typeface="Nikosh" pitchFamily="2" charset="0"/>
                <a:cs typeface="NikoshBAN" panose="02000000000000000000" pitchFamily="2" charset="0"/>
              </a:rPr>
              <a:t>নবম</a:t>
            </a:r>
            <a:endParaRPr lang="en-US" sz="3600" dirty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bn-BD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065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28601"/>
            <a:ext cx="4572000" cy="3505200"/>
          </a:xfrm>
          <a:prstGeom prst="rect">
            <a:avLst/>
          </a:prstGeom>
        </p:spPr>
      </p:pic>
      <p:sp>
        <p:nvSpPr>
          <p:cNvPr id="6" name="Bent-Up Arrow 5"/>
          <p:cNvSpPr/>
          <p:nvPr/>
        </p:nvSpPr>
        <p:spPr>
          <a:xfrm>
            <a:off x="2895600" y="4191000"/>
            <a:ext cx="3733800" cy="73152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Punched Tape 6"/>
          <p:cNvSpPr/>
          <p:nvPr/>
        </p:nvSpPr>
        <p:spPr>
          <a:xfrm>
            <a:off x="595746" y="4445924"/>
            <a:ext cx="2071254" cy="80467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হিসেব করছে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66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00200"/>
            <a:ext cx="7315199" cy="3657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46564" y="3013363"/>
            <a:ext cx="3810000" cy="132343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হিসাববিজ্ঞান ও এর ইতিহাস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2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2819400" y="381000"/>
            <a:ext cx="3200400" cy="6096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nip Diagonal Corner Rectangle 5"/>
          <p:cNvSpPr/>
          <p:nvPr/>
        </p:nvSpPr>
        <p:spPr>
          <a:xfrm>
            <a:off x="1066800" y="1981200"/>
            <a:ext cx="7239000" cy="37338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এ পাঠ শেষে শিক্ষার্থী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...</a:t>
            </a: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১। হিসাববিজ্ঞান কী বলতে পারবে ।</a:t>
            </a: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২। হিসাববিজ্ঞান  এর জনক  এর নাম ও পরিচয় বলতে পারবে ।</a:t>
            </a: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৩। হিসাববিজ্ঞান এর ইতিহাস ও ক্রমবিকাশ  ব্যাখ্যা করতে পারবে।</a:t>
            </a: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৪। হিসাববিজ্ঞান এর  উদ্দেশ্য  বর্ণনা করতে পারবে ।</a:t>
            </a:r>
          </a:p>
          <a:p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23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ular Callout 2"/>
          <p:cNvSpPr/>
          <p:nvPr/>
        </p:nvSpPr>
        <p:spPr>
          <a:xfrm>
            <a:off x="3276600" y="228600"/>
            <a:ext cx="2819400" cy="99060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হিসাববিজ্ঞান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667000"/>
            <a:ext cx="3657600" cy="29718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962400" y="1524000"/>
            <a:ext cx="18288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লিপিবদ্ধ করন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629400" y="3505200"/>
            <a:ext cx="2057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শ্রেণীবদ্ধ</a:t>
            </a:r>
            <a:r>
              <a:rPr lang="bn-BD" dirty="0"/>
              <a:t> করন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52400" y="3657600"/>
            <a:ext cx="21336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ব্যাখ্যা করন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49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209800"/>
            <a:ext cx="3124200" cy="2286000"/>
          </a:xfrm>
          <a:prstGeom prst="rect">
            <a:avLst/>
          </a:prstGeom>
        </p:spPr>
      </p:pic>
      <p:sp>
        <p:nvSpPr>
          <p:cNvPr id="6" name="Wave 5"/>
          <p:cNvSpPr/>
          <p:nvPr/>
        </p:nvSpPr>
        <p:spPr>
          <a:xfrm>
            <a:off x="2895600" y="685800"/>
            <a:ext cx="3276600" cy="11430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জন্ম -  ১৪৪৫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Wave 6"/>
          <p:cNvSpPr/>
          <p:nvPr/>
        </p:nvSpPr>
        <p:spPr>
          <a:xfrm>
            <a:off x="6324600" y="2590800"/>
            <a:ext cx="2583873" cy="11811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/>
              <a:t>ইতালী</a:t>
            </a:r>
            <a:endParaRPr lang="en-US" sz="3200" dirty="0"/>
          </a:p>
        </p:txBody>
      </p:sp>
      <p:sp>
        <p:nvSpPr>
          <p:cNvPr id="8" name="Wave 7"/>
          <p:cNvSpPr/>
          <p:nvPr/>
        </p:nvSpPr>
        <p:spPr>
          <a:xfrm>
            <a:off x="2743200" y="5029200"/>
            <a:ext cx="3200400" cy="14478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সুম্মা ডি অ্যারিথম্যাটিকা জিওম্যাট্রিকা প্রোপরসনেট প্রোপরসনেলিটা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Wave 8"/>
          <p:cNvSpPr/>
          <p:nvPr/>
        </p:nvSpPr>
        <p:spPr>
          <a:xfrm>
            <a:off x="152400" y="2743200"/>
            <a:ext cx="2590800" cy="11430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মৃত্যু- ১৫২০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39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002" y="3810000"/>
            <a:ext cx="4267199" cy="2743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01" y="152400"/>
            <a:ext cx="3733800" cy="26112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407" y="152400"/>
            <a:ext cx="4582391" cy="26112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9600" y="2850738"/>
            <a:ext cx="3200400" cy="550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আদিম যুগ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1066800" y="5181600"/>
            <a:ext cx="2433203" cy="8001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দ্রব্য বিনিমায় প্রথা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87501" y="2829462"/>
            <a:ext cx="312420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কৃষি কাজের  উদ্ভব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52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4495800" cy="5562600"/>
          </a:xfrm>
          <a:prstGeom prst="rect">
            <a:avLst/>
          </a:prstGeom>
        </p:spPr>
      </p:pic>
      <p:sp>
        <p:nvSpPr>
          <p:cNvPr id="4" name="Left Arrow 3"/>
          <p:cNvSpPr/>
          <p:nvPr/>
        </p:nvSpPr>
        <p:spPr>
          <a:xfrm>
            <a:off x="5410200" y="2286000"/>
            <a:ext cx="2667000" cy="1295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দ্রব্য বিনিমায় প্রথার </a:t>
            </a:r>
          </a:p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সমস্যা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49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</TotalTime>
  <Words>200</Words>
  <Application>Microsoft Office PowerPoint</Application>
  <PresentationFormat>On-screen Show (4:3)</PresentationFormat>
  <Paragraphs>70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Nikosh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100</cp:revision>
  <dcterms:created xsi:type="dcterms:W3CDTF">2006-08-16T00:00:00Z</dcterms:created>
  <dcterms:modified xsi:type="dcterms:W3CDTF">2020-04-04T06:13:04Z</dcterms:modified>
</cp:coreProperties>
</file>