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60" r:id="rId3"/>
    <p:sldId id="300" r:id="rId4"/>
    <p:sldId id="263" r:id="rId5"/>
    <p:sldId id="292" r:id="rId6"/>
    <p:sldId id="281" r:id="rId7"/>
    <p:sldId id="264" r:id="rId8"/>
    <p:sldId id="295" r:id="rId9"/>
    <p:sldId id="288" r:id="rId10"/>
    <p:sldId id="269" r:id="rId11"/>
    <p:sldId id="286" r:id="rId12"/>
    <p:sldId id="299" r:id="rId13"/>
    <p:sldId id="296" r:id="rId14"/>
    <p:sldId id="298" r:id="rId15"/>
    <p:sldId id="270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57" autoAdjust="0"/>
  </p:normalViewPr>
  <p:slideViewPr>
    <p:cSldViewPr>
      <p:cViewPr varScale="1">
        <p:scale>
          <a:sx n="56" d="100"/>
          <a:sy n="56" d="100"/>
        </p:scale>
        <p:origin x="169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58E0F-5933-480E-AC9C-5EDBEB229C4E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B2DAB-8B9D-4A91-B9B2-9991B4762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20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B2DAB-8B9D-4A91-B9B2-9991B47627E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20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B2DAB-8B9D-4A91-B9B2-9991B47627E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91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B2DAB-8B9D-4A91-B9B2-9991B47627E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90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limandabd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04930" y="182380"/>
            <a:ext cx="8839200" cy="1570220"/>
          </a:xfrm>
          <a:prstGeom prst="round2DiagRect">
            <a:avLst>
              <a:gd name="adj1" fmla="val 4148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ydrang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057400"/>
            <a:ext cx="54864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491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276600"/>
            <a:ext cx="6553200" cy="3581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2400"/>
            <a:ext cx="6833370" cy="3124200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137159" y="4447401"/>
            <a:ext cx="1920241" cy="181588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চিকিৎসা সেবার </a:t>
            </a:r>
          </a:p>
          <a:p>
            <a:pPr>
              <a:spcBef>
                <a:spcPts val="0"/>
              </a:spcBef>
              <a:defRPr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কারনে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985769" y="914400"/>
            <a:ext cx="1710267" cy="1261884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পেশার কারনে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68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4" y="1"/>
            <a:ext cx="6169026" cy="3200400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494242" y="4081573"/>
            <a:ext cx="2269067" cy="181588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 বা </a:t>
            </a:r>
          </a:p>
          <a:p>
            <a:pPr>
              <a:spcBef>
                <a:spcPts val="0"/>
              </a:spcBef>
              <a:defRPr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গবেষণার </a:t>
            </a:r>
          </a:p>
          <a:p>
            <a:pPr>
              <a:spcBef>
                <a:spcPts val="0"/>
              </a:spcBef>
              <a:defRPr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কারনে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utoShape 2" descr="C:\Users\Win 10\Desktop\secure-high-level-laboratory-scientists-260nw-68498961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273427"/>
            <a:ext cx="5791200" cy="3432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2400"/>
            <a:ext cx="8874751" cy="5867400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219200" y="6019800"/>
            <a:ext cx="6019800" cy="707886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  সংস্থানের কারনে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7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402471"/>
            <a:ext cx="6324600" cy="34199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9587"/>
            <a:ext cx="6172200" cy="3307080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152400" y="4840254"/>
            <a:ext cx="1524000" cy="1261884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যুদ্ধের </a:t>
            </a:r>
          </a:p>
          <a:p>
            <a:pPr algn="l">
              <a:spcBef>
                <a:spcPts val="0"/>
              </a:spcBef>
              <a:defRPr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কারনে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6629399" y="332601"/>
            <a:ext cx="2209801" cy="236988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 থেকে বিতাড়িত করার </a:t>
            </a:r>
          </a:p>
          <a:p>
            <a:pPr>
              <a:spcBef>
                <a:spcPts val="0"/>
              </a:spcBef>
              <a:defRPr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কারনে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07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3441"/>
            <a:ext cx="6819900" cy="33255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581401"/>
            <a:ext cx="5867402" cy="3243632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609600" y="4572275"/>
            <a:ext cx="1651000" cy="1261884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ব্যবসার </a:t>
            </a:r>
          </a:p>
          <a:p>
            <a:pPr algn="l">
              <a:spcBef>
                <a:spcPts val="0"/>
              </a:spcBef>
              <a:defRPr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কারনে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7298267" y="1031837"/>
            <a:ext cx="1845733" cy="1261884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বিবাহের </a:t>
            </a:r>
          </a:p>
          <a:p>
            <a:pPr algn="l">
              <a:spcBef>
                <a:spcPts val="0"/>
              </a:spcBef>
              <a:defRPr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কারনে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66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6600" u="sng" dirty="0" smtClean="0">
                <a:ln w="11430"/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u="sng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2514600"/>
            <a:ext cx="7429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স্থানান্তর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বলতে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কী বুঝায়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লিখ।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22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n-stock-photo_csp7446281.jpg"/>
          <p:cNvPicPr>
            <a:picLocks noChangeAspect="1"/>
          </p:cNvPicPr>
          <p:nvPr/>
        </p:nvPicPr>
        <p:blipFill>
          <a:blip r:embed="rId2">
            <a:lum/>
          </a:blip>
          <a:srcRect b="12605"/>
          <a:stretch>
            <a:fillRect/>
          </a:stretch>
        </p:blipFill>
        <p:spPr>
          <a:xfrm>
            <a:off x="1858106" y="1077532"/>
            <a:ext cx="5656385" cy="3921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1828800" y="232350"/>
            <a:ext cx="525780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6600" b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r>
              <a:rPr lang="bn-IN" sz="6600" b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endParaRPr lang="en-US" sz="6600" b="1" u="sng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723899" y="4736478"/>
            <a:ext cx="7924800" cy="166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bn-IN" sz="3200" b="1" dirty="0" smtClean="0">
                <a:ln>
                  <a:prstDash val="solid"/>
                </a:ln>
                <a:latin typeface="NikoshBAN" pitchFamily="2" charset="0"/>
                <a:cs typeface="NikoshBAN" pitchFamily="2" charset="0"/>
              </a:rPr>
              <a:t>স্থানান্তরের যে কোন ৭ টি কারণ লিখ?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06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76987" y="87213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উন্মুক্ত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প্রশ্ন করব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emr_evaluation_pic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37" y="169462"/>
            <a:ext cx="1881758" cy="12779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4320" y="1600200"/>
            <a:ext cx="8839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বাসস্থানের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স্থায়ীভাবে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পরিবর্তনকে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lvl="2"/>
            <a:r>
              <a:rPr lang="bn-IN" sz="28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নির্গমন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স্থানান্তর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lvl="2"/>
            <a:r>
              <a:rPr lang="bn-IN" sz="28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রিবর্তন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আগমণ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48744" y="245296"/>
            <a:ext cx="24820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42938">
              <a:defRPr/>
            </a:pPr>
            <a:r>
              <a:rPr lang="bn-BD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72200" y="2573804"/>
            <a:ext cx="2482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42938">
              <a:defRPr/>
            </a:pPr>
            <a:r>
              <a:rPr lang="bn-IN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উত্তর-খ</a:t>
            </a:r>
            <a:endParaRPr lang="en-US" sz="36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7400" y="5851015"/>
            <a:ext cx="2482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42938">
              <a:defRPr/>
            </a:pPr>
            <a:r>
              <a:rPr lang="bn-IN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উত্তর-ক</a:t>
            </a:r>
            <a:endParaRPr lang="en-US" sz="36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6987" y="844399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উন্মুক্ত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প্রশ্ন করব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867" y="3637508"/>
            <a:ext cx="862038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ভেতরে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স্থানান্তরকে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lvl="2"/>
            <a:r>
              <a:rPr lang="bn-IN" sz="2800" dirty="0">
                <a:latin typeface="NikoshBAN" pitchFamily="2" charset="0"/>
                <a:cs typeface="NikoshBAN" pitchFamily="2" charset="0"/>
              </a:rPr>
              <a:t>(ক) অভ্যন্তরীণ স্থানান্তর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খ) আন্তর্জাতিক স্থানান্তর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2"/>
            <a:r>
              <a:rPr lang="bn-IN" sz="2800" dirty="0">
                <a:latin typeface="NikoshBAN" pitchFamily="2" charset="0"/>
                <a:cs typeface="NikoshBAN" pitchFamily="2" charset="0"/>
              </a:rPr>
              <a:t>(গ) প্রস্থান       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(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ঘ) আগমণ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30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me-icon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381000" y="457200"/>
            <a:ext cx="2952750" cy="2362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00400" y="1143000"/>
            <a:ext cx="43434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u="sng" dirty="0">
                <a:ln w="11430"/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u="sng" dirty="0">
              <a:ln w="11430"/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505200"/>
            <a:ext cx="8991600" cy="187743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3600" dirty="0" smtClean="0">
                <a:ln/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n/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600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latin typeface="NikoshBAN" pitchFamily="2" charset="0"/>
                <a:cs typeface="NikoshBAN" pitchFamily="2" charset="0"/>
              </a:rPr>
              <a:t>স্থানান্তরের</a:t>
            </a:r>
            <a:r>
              <a:rPr lang="en-US" sz="3600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/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600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 smtClean="0">
                <a:ln/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9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0" y="457200"/>
            <a:ext cx="8128000" cy="6191466"/>
            <a:chOff x="457200" y="457200"/>
            <a:chExt cx="8128000" cy="6191466"/>
          </a:xfrm>
        </p:grpSpPr>
        <p:pic>
          <p:nvPicPr>
            <p:cNvPr id="6" name="Picture 5" descr="559363_198839320232728_100003199847637_318242_398317148_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457200"/>
              <a:ext cx="8128000" cy="6096000"/>
            </a:xfrm>
            <a:prstGeom prst="rect">
              <a:avLst/>
            </a:prstGeom>
          </p:spPr>
        </p:pic>
        <p:pic>
          <p:nvPicPr>
            <p:cNvPr id="7" name="Picture 2" descr="C:\Users\Lenovo\Desktop\shafik 5\flower-delivery-onlin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24100" y="3425262"/>
              <a:ext cx="4229100" cy="3223404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8" name="TextBox 7"/>
          <p:cNvSpPr txBox="1"/>
          <p:nvPr/>
        </p:nvSpPr>
        <p:spPr>
          <a:xfrm>
            <a:off x="3010510" y="45471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11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0"/>
          <p:cNvSpPr txBox="1">
            <a:spLocks/>
          </p:cNvSpPr>
          <p:nvPr/>
        </p:nvSpPr>
        <p:spPr>
          <a:xfrm>
            <a:off x="161384" y="990600"/>
            <a:ext cx="4316412" cy="530720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12"/>
          <p:cNvSpPr txBox="1">
            <a:spLocks/>
          </p:cNvSpPr>
          <p:nvPr/>
        </p:nvSpPr>
        <p:spPr>
          <a:xfrm>
            <a:off x="4724400" y="990600"/>
            <a:ext cx="4318000" cy="5281493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3600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</a:t>
            </a:r>
            <a:r>
              <a:rPr kumimoji="0" lang="bn-BD" sz="3600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শ্রেণীঃ</a:t>
            </a:r>
            <a:r>
              <a:rPr kumimoji="0" lang="en-US" sz="3600" i="0" u="none" strike="noStrike" kern="1200" cap="none" spc="0" normalizeH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ষষ্ঠ</a:t>
            </a:r>
            <a:endParaRPr kumimoji="0" lang="bn-BD" sz="3600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2800" dirty="0" err="1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dirty="0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 ও            </a:t>
            </a:r>
            <a:r>
              <a:rPr lang="en-US" sz="2800" dirty="0" err="1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kumimoji="0" lang="bn-BD" sz="2800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dirty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bn-IN" sz="2800" dirty="0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, পাঠ-৮</a:t>
            </a:r>
            <a:endParaRPr kumimoji="0" lang="bn-BD" sz="2800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20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b="1" dirty="0">
              <a:ln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noProof="0" dirty="0" smtClean="0">
                <a:ln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noProof="0" dirty="0" err="1" smtClean="0">
                <a:ln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স্থানান্তর</a:t>
            </a:r>
            <a:endParaRPr kumimoji="0" lang="en-US" sz="3200" b="1" i="0" u="none" strike="noStrike" kern="1200" cap="none" spc="0" normalizeH="0" baseline="0" noProof="0" dirty="0" smtClean="0">
              <a:ln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8" name="Title 7"/>
          <p:cNvSpPr txBox="1">
            <a:spLocks/>
          </p:cNvSpPr>
          <p:nvPr/>
        </p:nvSpPr>
        <p:spPr>
          <a:xfrm>
            <a:off x="3164190" y="228600"/>
            <a:ext cx="2927350" cy="592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3708091"/>
            <a:ext cx="4038600" cy="735747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BD" sz="28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 বিষয়বস্তু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752850"/>
            <a:ext cx="4085048" cy="241935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bn-BD" sz="1800" b="1" dirty="0" smtClean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এস্কেন্দার আলী</a:t>
            </a:r>
          </a:p>
          <a:p>
            <a:pPr marL="60325" indent="-60325" algn="ctr">
              <a:buNone/>
            </a:pPr>
            <a:r>
              <a:rPr lang="bn-BD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bn-BD" sz="1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(কম্পিউটার)</a:t>
            </a:r>
          </a:p>
          <a:p>
            <a:pPr marL="60325" indent="-60325" algn="ctr">
              <a:buNone/>
            </a:pPr>
            <a:r>
              <a:rPr lang="bn-BD" sz="1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তী</a:t>
            </a:r>
            <a:r>
              <a:rPr lang="bn-BD" sz="1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হাট কে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টি উচ্চ বিদ্যালয়  ও কলেজ,</a:t>
            </a:r>
          </a:p>
          <a:p>
            <a:pPr marL="60325" indent="-60325" algn="ctr">
              <a:buNone/>
            </a:pPr>
            <a:r>
              <a:rPr lang="bn-BD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মান্দা, নওগাঁ।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মোবাঃ</a:t>
            </a:r>
            <a:r>
              <a:rPr lang="bn-IN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০১৭১৯-৭৯২৯৩৪</a:t>
            </a:r>
          </a:p>
          <a:p>
            <a:pPr marL="60325" indent="-60325" algn="ctr">
              <a:buNone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3"/>
              </a:rPr>
              <a:t>alimandabd@gmail.com</a:t>
            </a:r>
            <a:endParaRPr lang="bn-IN" sz="16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r>
              <a:rPr lang="bn-IN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ফেসবুকঃ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3"/>
              </a:rPr>
              <a:t>alimandabd@gmail.com</a:t>
            </a:r>
            <a:endParaRPr lang="bn-IN" sz="16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>
              <a:buNone/>
            </a:pPr>
            <a:r>
              <a:rPr lang="bn-IN" sz="1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শিক্ষক বাতায়ন লিংকঃ</a:t>
            </a:r>
          </a:p>
          <a:p>
            <a:pPr marL="60325" indent="-60325">
              <a:buNone/>
            </a:pPr>
            <a:r>
              <a:rPr lang="bn-IN" sz="12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https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://www.teachers.gov.bd/profile/alimandabd</a:t>
            </a:r>
            <a:endParaRPr lang="bn-IN" sz="1200" b="1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endParaRPr lang="bn-IN" sz="16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endParaRPr lang="bn-IN" sz="2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endParaRPr lang="bn-BD" sz="20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11" name="Picture 10" descr="https://www.teachers.gov.bd/profile_pictures/z92PbY2HFAJ94BwJsLlMabYx7cycctDPng0Z8lfR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2590800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391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44880"/>
            <a:ext cx="8458200" cy="5195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0" y="38945"/>
            <a:ext cx="7010400" cy="9059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900" dirty="0" smtClean="0">
                <a:solidFill>
                  <a:schemeClr val="tx1"/>
                </a:solidFill>
              </a:rPr>
              <a:t> 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197025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লোকজন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এক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অন্য স্থানে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38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98164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1582" y="5780782"/>
            <a:ext cx="601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এক স্থান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অন্য স্থানে এভাবে 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স্থায়ীভাবে বসবাসকে কী বলে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97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2880" y="318492"/>
            <a:ext cx="8503920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ln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IN" sz="3600" dirty="0" smtClean="0">
                <a:ln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 </a:t>
            </a:r>
            <a:r>
              <a:rPr lang="en-US" sz="3600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স্থানান্তর</a:t>
            </a:r>
            <a:r>
              <a:rPr lang="bn-IN" sz="360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স্থানান্ত</a:t>
            </a:r>
            <a:r>
              <a:rPr lang="bn-IN" sz="360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রের কারণ </a:t>
            </a:r>
            <a:r>
              <a:rPr lang="bn-IN" sz="3600" b="1" dirty="0" smtClean="0">
                <a:ln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4175760" cy="24475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771" y="4114800"/>
            <a:ext cx="4038029" cy="2695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19" y="1524000"/>
            <a:ext cx="3935881" cy="24147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4228825"/>
            <a:ext cx="4191000" cy="2629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14400" y="1981200"/>
            <a:ext cx="716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n-BD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685800" y="2895600"/>
            <a:ext cx="8305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lvl="0" indent="-5715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bn-BD" sz="36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স্থানান্তর</a:t>
            </a:r>
            <a:r>
              <a:rPr lang="en-US" sz="3600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 তা বলতে পারবে?</a:t>
            </a:r>
          </a:p>
          <a:p>
            <a:pPr marL="571500" lvl="0" indent="-5715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sz="3600" dirty="0" err="1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স্থানান্তরের</a:t>
            </a:r>
            <a:r>
              <a:rPr lang="en-US" sz="3600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 করতে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bn-IN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971800" y="457200"/>
            <a:ext cx="40785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শিখনফল</a:t>
            </a:r>
            <a:r>
              <a:rPr lang="bn-BD" sz="4000" b="1" dirty="0" smtClean="0">
                <a:solidFill>
                  <a:srgbClr val="002060"/>
                </a:solidFill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endParaRPr lang="en-US" sz="6000" b="1" dirty="0">
              <a:solidFill>
                <a:srgbClr val="002060"/>
              </a:solidFill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" t="4216" r="2644" b="5042"/>
          <a:stretch/>
        </p:blipFill>
        <p:spPr>
          <a:xfrm>
            <a:off x="5697795" y="3546399"/>
            <a:ext cx="2743200" cy="26933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3" y="886211"/>
            <a:ext cx="2891010" cy="32153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827" y="817317"/>
            <a:ext cx="2492973" cy="2772626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1371600" y="1371600"/>
            <a:ext cx="5181600" cy="3962400"/>
          </a:xfrm>
          <a:prstGeom prst="ellipse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29394" y="3199606"/>
            <a:ext cx="2438400" cy="153988"/>
          </a:xfrm>
          <a:prstGeom prst="straightConnector1">
            <a:avLst/>
          </a:prstGeom>
          <a:ln>
            <a:noFill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143000" y="74951"/>
            <a:ext cx="6781800" cy="687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ছবিতে কী বুঝতে পারছ</a:t>
            </a:r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?</a:t>
            </a:r>
            <a:r>
              <a:rPr lang="en-US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1050" b="1" dirty="0" smtClean="0"/>
              <a:t> </a:t>
            </a:r>
            <a:endParaRPr lang="en-US" sz="105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4552771"/>
            <a:ext cx="56604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এক স্থান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অন্য স্থানে অথবা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এভাবে স্থায়ী বসবাসকেই স্থানান্তর বলে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06" y="1316284"/>
            <a:ext cx="1832987" cy="18329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861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7556E-17 2.59259E-6 L 0.3191 2.59259E-6 C 0.46215 2.59259E-6 0.63819 0.06898 0.63819 0.125 L 0.63819 0.2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1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7191375" y="1371600"/>
            <a:ext cx="1724025" cy="1261884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বন্যার</a:t>
            </a:r>
          </a:p>
          <a:p>
            <a:pPr>
              <a:spcBef>
                <a:spcPts val="0"/>
              </a:spcBef>
              <a:defRPr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কারনে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746749"/>
            <a:ext cx="6962775" cy="2921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67756"/>
            <a:ext cx="8915400" cy="592644"/>
          </a:xfrm>
          <a:prstGeom prst="flowChartAlternateProcess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এবার স্থানান্তরের কারণ গুলো জেনে নিই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228599" y="4385711"/>
            <a:ext cx="2103120" cy="1754326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 ভাঙ্গনের</a:t>
            </a:r>
          </a:p>
          <a:p>
            <a:pPr>
              <a:spcBef>
                <a:spcPts val="0"/>
              </a:spcBef>
              <a:defRPr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কারনে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667749"/>
            <a:ext cx="6477000" cy="3190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7053108" y="2021919"/>
            <a:ext cx="2090891" cy="236988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খরা ও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মরু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করনের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defRPr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কারনে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80139"/>
            <a:ext cx="6900708" cy="35778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2"/>
          <a:stretch/>
        </p:blipFill>
        <p:spPr>
          <a:xfrm>
            <a:off x="152400" y="0"/>
            <a:ext cx="6900708" cy="322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271</Words>
  <Application>Microsoft Office PowerPoint</Application>
  <PresentationFormat>On-screen Show (4:3)</PresentationFormat>
  <Paragraphs>77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NikoshBAN</vt:lpstr>
      <vt:lpstr>SolaimanLipi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এবার স্থানান্তরের কারণ গুলো জেনে নিই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resha</dc:creator>
  <cp:lastModifiedBy>Microsoft account</cp:lastModifiedBy>
  <cp:revision>271</cp:revision>
  <dcterms:created xsi:type="dcterms:W3CDTF">2006-08-16T00:00:00Z</dcterms:created>
  <dcterms:modified xsi:type="dcterms:W3CDTF">2020-04-04T05:58:03Z</dcterms:modified>
</cp:coreProperties>
</file>