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70" r:id="rId7"/>
    <p:sldId id="279" r:id="rId8"/>
    <p:sldId id="263" r:id="rId9"/>
    <p:sldId id="264" r:id="rId10"/>
    <p:sldId id="265" r:id="rId11"/>
    <p:sldId id="269" r:id="rId12"/>
    <p:sldId id="268" r:id="rId13"/>
    <p:sldId id="266" r:id="rId14"/>
    <p:sldId id="267" r:id="rId15"/>
    <p:sldId id="274" r:id="rId16"/>
    <p:sldId id="275" r:id="rId17"/>
    <p:sldId id="271" r:id="rId18"/>
    <p:sldId id="272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DDE2-4FBE-4791-9827-A1CA3FF3C344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80406-6F29-4283-BFC5-B56CA667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0406-6F29-4283-BFC5-B56CA6677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5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0406-6F29-4283-BFC5-B56CA6677D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80406-6F29-4283-BFC5-B56CA6677D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0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6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1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3426-1101-403F-95A0-F8161F405AF6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4515-587E-46AB-80E9-8737B471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20" y="354842"/>
            <a:ext cx="10484232" cy="623702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TextBox 16"/>
          <p:cNvSpPr txBox="1"/>
          <p:nvPr/>
        </p:nvSpPr>
        <p:spPr>
          <a:xfrm>
            <a:off x="6315344" y="586853"/>
            <a:ext cx="297878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i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6000" b="1" i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1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3649" y="126695"/>
            <a:ext cx="3828403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Common Noun.  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6255" y="815644"/>
            <a:ext cx="8108011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noun names a general person, place, or thing and is not capitalized.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5812" y="2293371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Dhaka is a big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150" y="361981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honest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2416" y="5256939"/>
            <a:ext cx="4916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working 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58" y="2248648"/>
            <a:ext cx="2539030" cy="1086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58" y="3639906"/>
            <a:ext cx="2539031" cy="1186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58" y="5017408"/>
            <a:ext cx="2539031" cy="1349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896871" y="253196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999462" y="3916601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961800" y="5580104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928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  <p:bldP spid="4" grpId="0"/>
      <p:bldP spid="7" grpId="0"/>
      <p:bldP spid="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7370" y="255908"/>
            <a:ext cx="3739037" cy="1015663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work:</a:t>
            </a:r>
          </a:p>
        </p:txBody>
      </p:sp>
      <p:pic>
        <p:nvPicPr>
          <p:cNvPr id="4" name="Picture 3" descr="kids-learning-computer-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2" y="124630"/>
            <a:ext cx="3038544" cy="2061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83835" y="5391430"/>
            <a:ext cx="818020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sentence by looking at the picture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2595795"/>
            <a:ext cx="2670053" cy="193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31" y="2546263"/>
            <a:ext cx="2382759" cy="1978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32" y="2725806"/>
            <a:ext cx="2257074" cy="1806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98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744" y="5631907"/>
            <a:ext cx="539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She needs a pair of shoes.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9094" y="228180"/>
            <a:ext cx="3480440" cy="646331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Collective noun.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809" y="1160060"/>
            <a:ext cx="981274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nouns refer to group of people or things.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6744" y="2265528"/>
            <a:ext cx="4399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join the Army.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6744" y="4053696"/>
            <a:ext cx="5109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basket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80" y="5295331"/>
            <a:ext cx="2440888" cy="1466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79" y="3781291"/>
            <a:ext cx="2440889" cy="1386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678" y="2086073"/>
            <a:ext cx="2398690" cy="1415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73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9861" y="115241"/>
            <a:ext cx="301877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 noun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7351" y="833931"/>
            <a:ext cx="84070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noun is the name of material or substance from which things are made up of.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492" y="5756325"/>
            <a:ext cx="495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of much use.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51" y="5475284"/>
            <a:ext cx="2830168" cy="1241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51" y="3894633"/>
            <a:ext cx="2830167" cy="1369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50" y="2210301"/>
            <a:ext cx="2830167" cy="150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617351" y="2427736"/>
            <a:ext cx="5370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useful metal.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7351" y="4092030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is cheap.</a:t>
            </a:r>
          </a:p>
        </p:txBody>
      </p:sp>
    </p:spTree>
    <p:extLst>
      <p:ext uri="{BB962C8B-B14F-4D97-AF65-F5344CB8AC3E}">
        <p14:creationId xmlns:p14="http://schemas.microsoft.com/office/powerpoint/2010/main" val="2270113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241" y="3879714"/>
            <a:ext cx="6096000" cy="12003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fell 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best policy.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0284" y="269122"/>
            <a:ext cx="313419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Abstract noun.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957" y="1665027"/>
            <a:ext cx="8734568" cy="1200329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abstract noun is a name of something that we cannot see but can feel or think of.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4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435" y="337361"/>
            <a:ext cx="9341019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countable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uncountable noun.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562" y="2225428"/>
            <a:ext cx="10276764" cy="2862322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Countable noun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Anything that can be counted, whether singular or plural is a countable noun.</a:t>
            </a:r>
          </a:p>
          <a:p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Uncountable noun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that cannot be counted is an uncountable noun.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8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23" y="1719555"/>
            <a:ext cx="7697337" cy="5018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4078" y="323294"/>
            <a:ext cx="8276625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out the countable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uncountable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by look at the picture.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5304" y="167732"/>
            <a:ext cx="4510081" cy="1015663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work: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1964" y="3023106"/>
            <a:ext cx="8634484" cy="2862322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Noun and make ten Sentences.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Iron, Fruit, Gold,  Khulna, Army, Honest, Water, Fire, Book, Cotton.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0" y="443552"/>
            <a:ext cx="2466975" cy="213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0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4123" y="460191"/>
            <a:ext cx="4031873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7373" y="2091562"/>
            <a:ext cx="606870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word is noun?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  He is a boy.  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He lives in Dhaka.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3.Water has no colour.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7847" y="5697937"/>
            <a:ext cx="1338828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boy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440059" y="5697937"/>
            <a:ext cx="1736373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2.Dhaka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436951" y="5697937"/>
            <a:ext cx="1622432" cy="6463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3.Water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99736" y="4926842"/>
            <a:ext cx="21732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8386" y="623963"/>
            <a:ext cx="4309193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7289" y="4484471"/>
            <a:ext cx="895293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kinds of noun ?Write their name. Give an example of each kinds of noun.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8" y="995318"/>
            <a:ext cx="3319251" cy="2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0" y="1416129"/>
            <a:ext cx="2735121" cy="21605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416067" y="4029015"/>
            <a:ext cx="5179516" cy="255454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Name: Topi Rani Sen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Asst:Teacher (ICT)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Bhabna Secondary School.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Fakirhat,Bagerhat.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topisen795@gmail.com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961" y="467575"/>
            <a:ext cx="28821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by-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9859" y="4029014"/>
            <a:ext cx="5198326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16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Six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Topic:Noun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5o min.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1441" y="569968"/>
            <a:ext cx="36166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Detail-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5895835" y="467575"/>
            <a:ext cx="163772" cy="6252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umud\New folder (2)\5516127-stylized-floral-border-with-rose-on-a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4" y="504968"/>
            <a:ext cx="9539785" cy="58128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6619165" y="955343"/>
            <a:ext cx="3507474" cy="130866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9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681" y="1268676"/>
            <a:ext cx="8736037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this session the students will be able to ----------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define noun.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find out noun.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classify noun.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find out countable and uncountable noun.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9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9170" y="909223"/>
            <a:ext cx="5583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170" y="2827542"/>
            <a:ext cx="5583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170" y="4685460"/>
            <a:ext cx="5583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65" y="2483894"/>
            <a:ext cx="3387436" cy="158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65" y="382075"/>
            <a:ext cx="3387436" cy="1924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65" y="4475544"/>
            <a:ext cx="3387436" cy="1712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79677" y="1660512"/>
            <a:ext cx="122829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905" y="3743868"/>
            <a:ext cx="139207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253" y="5541706"/>
            <a:ext cx="153537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688" y="95534"/>
            <a:ext cx="32618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say:-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7541" y="3200233"/>
            <a:ext cx="6209731" cy="1869911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541" y="684127"/>
            <a:ext cx="5445456" cy="1103729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we’ll learn.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5212" y="272956"/>
            <a:ext cx="4517409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Noun 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3" y="1378423"/>
            <a:ext cx="9212240" cy="1200329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noun is a word that represents a person, place, thing or idea.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21" y="3283710"/>
            <a:ext cx="3251045" cy="2524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4209" y="3391719"/>
            <a:ext cx="2402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7461 0.0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2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54153 0.086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44336 -0.07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258" y="383974"/>
            <a:ext cx="971349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find out </a:t>
            </a:r>
            <a:r>
              <a:rPr lang="en-US" sz="36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 from these following sentences:</a:t>
            </a:r>
            <a:endParaRPr lang="en-US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19" y="3179497"/>
            <a:ext cx="2586354" cy="16720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19" y="1298656"/>
            <a:ext cx="2709184" cy="1532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19" y="5043736"/>
            <a:ext cx="2586354" cy="16034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3517" y="1741770"/>
            <a:ext cx="7434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of Bangladesh is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517" y="3631902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our national poet.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289" y="5331204"/>
            <a:ext cx="5096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3.That’s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favorite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6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801" y="1395369"/>
            <a:ext cx="3245760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Proper noun.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801" y="2320540"/>
            <a:ext cx="4121641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Common Noun.   </a:t>
            </a:r>
            <a:endParaRPr lang="en-US" sz="3600" b="1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801" y="3339322"/>
            <a:ext cx="3942105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Collective noun. </a:t>
            </a:r>
            <a:endParaRPr lang="en-US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3722" y="4345208"/>
            <a:ext cx="3595856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Material noun.</a:t>
            </a:r>
            <a:endParaRPr lang="en-US" sz="3600" b="1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8148" y="5270379"/>
            <a:ext cx="3570401" cy="646331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Abstract noun.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8674" y="206665"/>
            <a:ext cx="408068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Noun: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0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238" y="121456"/>
            <a:ext cx="416163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Proper noun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7780" y="2423527"/>
            <a:ext cx="3088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Bapi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boy.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2412" y="3716126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Rahim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student.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402" y="5414232"/>
            <a:ext cx="6091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r>
              <a:rPr lang="en-GB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is the capital of Bangladesh.</a:t>
            </a:r>
            <a:endParaRPr lang="en-GB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5410" y="2192739"/>
            <a:ext cx="1944807" cy="1620376"/>
          </a:xfrm>
          <a:prstGeom prst="rect">
            <a:avLst/>
          </a:prstGeom>
        </p:spPr>
      </p:pic>
      <p:pic>
        <p:nvPicPr>
          <p:cNvPr id="10" name="Picture 7" descr="BoyReadingAn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481" y="3603008"/>
            <a:ext cx="2182343" cy="15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4308" y="951665"/>
            <a:ext cx="938965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proper noun is a specific person, place or thing, and is always capitalized.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1776" y="3448974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2200" y="394065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Rahim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75" y="4825333"/>
            <a:ext cx="2552131" cy="1642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8429123" y="6098648"/>
            <a:ext cx="838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Dhaka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5" grpId="0" animBg="1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553</Words>
  <Application>Microsoft Office PowerPoint</Application>
  <PresentationFormat>Widescreen</PresentationFormat>
  <Paragraphs>100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neo</dc:creator>
  <cp:lastModifiedBy>neo</cp:lastModifiedBy>
  <cp:revision>172</cp:revision>
  <dcterms:created xsi:type="dcterms:W3CDTF">2020-01-02T15:08:16Z</dcterms:created>
  <dcterms:modified xsi:type="dcterms:W3CDTF">2020-03-23T11:15:21Z</dcterms:modified>
</cp:coreProperties>
</file>