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4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6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4AE9-9287-4742-AD2C-19B2F955682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4B4A-C76F-4D3D-91AB-E1BE9F2E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46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8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22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শিশুদের মৌসুমি প্রতিযোগিতা</dc:title>
  <dc:creator>88017</dc:creator>
  <cp:lastModifiedBy>88017</cp:lastModifiedBy>
  <cp:revision>23</cp:revision>
  <dcterms:created xsi:type="dcterms:W3CDTF">2020-03-26T10:36:57Z</dcterms:created>
  <dcterms:modified xsi:type="dcterms:W3CDTF">2020-04-05T10:25:56Z</dcterms:modified>
</cp:coreProperties>
</file>