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7" r:id="rId2"/>
    <p:sldId id="258" r:id="rId3"/>
    <p:sldId id="259" r:id="rId4"/>
    <p:sldId id="272" r:id="rId5"/>
    <p:sldId id="265" r:id="rId6"/>
    <p:sldId id="273" r:id="rId7"/>
    <p:sldId id="274" r:id="rId8"/>
    <p:sldId id="267" r:id="rId9"/>
    <p:sldId id="269" r:id="rId10"/>
    <p:sldId id="270" r:id="rId11"/>
    <p:sldId id="271" r:id="rId12"/>
    <p:sldId id="268" r:id="rId13"/>
    <p:sldId id="266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8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3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1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9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0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9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10" Type="http://schemas.openxmlformats.org/officeDocument/2006/relationships/image" Target="../media/image29.jpg"/><Relationship Id="rId4" Type="http://schemas.openxmlformats.org/officeDocument/2006/relationships/image" Target="../media/image23.jpg"/><Relationship Id="rId9" Type="http://schemas.openxmlformats.org/officeDocument/2006/relationships/image" Target="../media/image28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g"/><Relationship Id="rId3" Type="http://schemas.openxmlformats.org/officeDocument/2006/relationships/image" Target="../media/image31.jpg"/><Relationship Id="rId7" Type="http://schemas.openxmlformats.org/officeDocument/2006/relationships/image" Target="../media/image35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ddress-khatun316762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12" Type="http://schemas.openxmlformats.org/officeDocument/2006/relationships/image" Target="../media/image8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11" Type="http://schemas.openxmlformats.org/officeDocument/2006/relationships/image" Target="../media/image20.jpg"/><Relationship Id="rId5" Type="http://schemas.openxmlformats.org/officeDocument/2006/relationships/image" Target="../media/image15.jpg"/><Relationship Id="rId10" Type="http://schemas.openxmlformats.org/officeDocument/2006/relationships/image" Target="../media/image10.jpg"/><Relationship Id="rId4" Type="http://schemas.openxmlformats.org/officeDocument/2006/relationships/image" Target="../media/image14.png"/><Relationship Id="rId9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7334" y="1856374"/>
            <a:ext cx="8596668" cy="3963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506025"/>
            <a:ext cx="8596668" cy="1320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74701"/>
            <a:ext cx="8596668" cy="372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835" y="1164062"/>
            <a:ext cx="28575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598" y="1164062"/>
            <a:ext cx="2828925" cy="1619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91" y="2921088"/>
            <a:ext cx="27813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598" y="2948054"/>
            <a:ext cx="2762250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60" y="1040237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661" y="2948054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28" y="4716214"/>
            <a:ext cx="24860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91" y="4795904"/>
            <a:ext cx="2857500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661" y="483527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12" y="1074178"/>
            <a:ext cx="1781175" cy="2571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31" y="1450415"/>
            <a:ext cx="2514600" cy="1819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49" y="3793968"/>
            <a:ext cx="3495675" cy="1304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827" y="1279368"/>
            <a:ext cx="1819275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632" y="4023172"/>
            <a:ext cx="2828925" cy="1619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617" y="1412985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57" y="4004122"/>
            <a:ext cx="2781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332" y="524108"/>
            <a:ext cx="9110546" cy="1166580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কাজ-</a:t>
            </a:r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10মিনিট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332" y="1690688"/>
            <a:ext cx="9110546" cy="4486275"/>
          </a:xfrm>
          <a:noFill/>
        </p:spPr>
        <p:txBody>
          <a:bodyPr>
            <a:norm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সংস্কৃতির  বস্তুগত ও অবস্তুগত উপাদানের তালিকা প্রস্তুত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399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bn-IN" sz="9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  কী?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 শব্দের ইংরেজি প্রতি শব্দ কী?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 সংস্কৃতির বস্তুগত উপাদানের দুটি উদাহরণ দাও।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সংস্কৃতির অবস্তুগত উপাদানের দুটি উদাহরণ দাও।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6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14" t="7866" r="4541" b="11116"/>
          <a:stretch/>
        </p:blipFill>
        <p:spPr>
          <a:xfrm>
            <a:off x="2181541" y="2228850"/>
            <a:ext cx="7099619" cy="3737610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181541" y="1314450"/>
            <a:ext cx="7099619" cy="834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5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020733" cy="4430518"/>
          </a:xfr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মানছুরাহ্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সহকারি শিক্ষক;</a:t>
            </a:r>
          </a:p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কান্দি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 আকবর মিল্কি দাখিল মাদ্রাসা;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-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khatun316762@gmail.com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নং-০১৭১৫৪৭৮০৫৯ </a:t>
            </a:r>
            <a:endPara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8933" y="1634931"/>
            <a:ext cx="5494865" cy="4486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শ্রেনি-ষষ্ঠ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বিষয়-বাংলাদেশ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অধ্যায়-ষষ্ঠ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পাঠ-১-২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পিরিয়ড-ষষ্ঠ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নং-৪৮,৪৯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056" y="1690688"/>
            <a:ext cx="1411877" cy="106366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9219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77044" y="649276"/>
            <a:ext cx="10144930" cy="4508846"/>
            <a:chOff x="319466" y="675033"/>
            <a:chExt cx="10144930" cy="450884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6910" y="675033"/>
              <a:ext cx="3417529" cy="215422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5612" y="675033"/>
              <a:ext cx="3288784" cy="194487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6910" y="2995342"/>
              <a:ext cx="3417529" cy="218853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466" y="675033"/>
              <a:ext cx="2996575" cy="450884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5612" y="2929456"/>
              <a:ext cx="3288784" cy="21885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51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79985" y="1711948"/>
            <a:ext cx="7637172" cy="23954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16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0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068" y="1089270"/>
            <a:ext cx="2857500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100" y="1089271"/>
            <a:ext cx="25431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069" y="2904387"/>
            <a:ext cx="285750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06" y="1089270"/>
            <a:ext cx="2802531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101" y="2904387"/>
            <a:ext cx="2543174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07" y="2904387"/>
            <a:ext cx="2726331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2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015" y="780585"/>
            <a:ext cx="7961970" cy="910103"/>
          </a:xfrm>
        </p:spPr>
        <p:txBody>
          <a:bodyPr>
            <a:no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কাজ-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5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5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015" y="1690688"/>
            <a:ext cx="7961970" cy="39869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 বলতে কী বুঝ?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605" y="704245"/>
            <a:ext cx="2857500" cy="16182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887" y="715783"/>
            <a:ext cx="2754351" cy="16067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058" y="715783"/>
            <a:ext cx="2857500" cy="1657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1" y="715783"/>
            <a:ext cx="1863090" cy="24617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605" y="2510370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793" y="2510371"/>
            <a:ext cx="2774445" cy="16303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058" y="2521506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3279944"/>
            <a:ext cx="1863090" cy="25950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793" y="4270079"/>
            <a:ext cx="2774445" cy="14677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058" y="4270080"/>
            <a:ext cx="2857500" cy="16049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469" y="4203869"/>
            <a:ext cx="285863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6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0" y="330835"/>
            <a:ext cx="88925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n-IN" sz="9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IN" sz="9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৫মিনিট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37360" y="1828800"/>
            <a:ext cx="8892540" cy="442817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 কত ধরনের তা ছবি দেখে সনাক্ত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4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124</Words>
  <Application>Microsoft Office PowerPoint</Application>
  <PresentationFormat>Widescreen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একক কাজ-৩ মিনিট</vt:lpstr>
      <vt:lpstr>PowerPoint Presentation</vt:lpstr>
      <vt:lpstr>জোড়ায় কাজ- ৫মিনিট</vt:lpstr>
      <vt:lpstr>PowerPoint Presentation</vt:lpstr>
      <vt:lpstr>PowerPoint Presentation</vt:lpstr>
      <vt:lpstr>দলীয় কাজ-10মিনিট</vt:lpstr>
      <vt:lpstr>মূল্যায়ন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ASUS</cp:lastModifiedBy>
  <cp:revision>51</cp:revision>
  <dcterms:created xsi:type="dcterms:W3CDTF">2020-03-10T16:06:15Z</dcterms:created>
  <dcterms:modified xsi:type="dcterms:W3CDTF">2020-04-05T11:00:51Z</dcterms:modified>
</cp:coreProperties>
</file>