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82" r:id="rId5"/>
    <p:sldId id="262" r:id="rId6"/>
    <p:sldId id="263" r:id="rId7"/>
    <p:sldId id="264" r:id="rId8"/>
    <p:sldId id="265" r:id="rId9"/>
    <p:sldId id="283" r:id="rId10"/>
    <p:sldId id="284" r:id="rId11"/>
    <p:sldId id="267" r:id="rId12"/>
    <p:sldId id="285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220CC4"/>
    <a:srgbClr val="660066"/>
    <a:srgbClr val="008000"/>
    <a:srgbClr val="2BC553"/>
    <a:srgbClr val="07C927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bismil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695122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7" name="Rectangle 6"/>
          <p:cNvSpPr/>
          <p:nvPr/>
        </p:nvSpPr>
        <p:spPr>
          <a:xfrm>
            <a:off x="990600" y="5562600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Content Placeholder 17" descr="index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663510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7266" y="279737"/>
            <a:ext cx="3669595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প্রত্যক্ষ কারণঃ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590800"/>
            <a:ext cx="5181600" cy="2308324"/>
          </a:xfrm>
          <a:prstGeom prst="rect">
            <a:avLst/>
          </a:prstGeom>
          <a:noFill/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সিন্ধুর সামুদ্রিক বন্দর দেবলের  নিকট জলদস্যু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কতৃক মুসলমানদের জাহাজ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লুণ্ঠন ছিল সিন্ধু বিজয়ের মূল কারন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Documents and Settings\pc\Desktop\Images\Ship_wreck_3686_by_fa_stoc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4006827"/>
            <a:ext cx="3124200" cy="225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pc\Desktop\Images\Lynton-188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4871" y="1905000"/>
            <a:ext cx="3249092" cy="210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00600" y="762000"/>
            <a:ext cx="4343400" cy="4800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হাজ্জাজ বিন  ইউসুফের ভ্রাতুস্পূত্র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জামাতা ১৭ বছরের তরুণ যুবক মুহাম্মাদ বিন  কাশিম ৬০০০ সিরীয় ও ইরাকীয় সৈন্য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নিয়ে মারকানের মধ্য 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দিয়ে ৭১২ খ্রীঃ সিন্ধুতে </a:t>
            </a:r>
          </a:p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এসে উপস্থিত হন।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4" descr="I:\Abbase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886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066800" y="2057400"/>
            <a:ext cx="1447800" cy="36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দামেস্কের মানচিত্র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I:\muhammadBinQasim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048000"/>
            <a:ext cx="4149580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09600" y="5486400"/>
            <a:ext cx="1676400" cy="36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মুহাম্মাদ বিন কাশিম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43400" y="3124200"/>
            <a:ext cx="990600" cy="457200"/>
          </a:xfrm>
          <a:prstGeom prst="straightConnector1">
            <a:avLst/>
          </a:prstGeom>
          <a:ln>
            <a:solidFill>
              <a:srgbClr val="220C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914400"/>
            <a:ext cx="4876800" cy="4462760"/>
          </a:xfrm>
          <a:prstGeom prst="rect">
            <a:avLst/>
          </a:prstGeom>
          <a:ln/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মুহাম্মাদ বিন কাশিম সর্বপ্রথম ব্রাক্ষ্মন ও রাজপুতদের দ্বারা সুরক্ষিত দেবল দূর্গটি দখল করে তার উপরের লাল নিশান ভেঙে ফেলার আদেশ দেন।</a:t>
            </a:r>
            <a:endParaRPr lang="en-US" sz="4800" dirty="0">
              <a:solidFill>
                <a:srgbClr val="220CC4"/>
              </a:solidFill>
            </a:endParaRPr>
          </a:p>
        </p:txBody>
      </p:sp>
      <p:pic>
        <p:nvPicPr>
          <p:cNvPr id="5" name="Picture 3" descr="I:\220px-Muhammad_bin_Qasim's_expedition_into_Sindh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422844"/>
            <a:ext cx="2820022" cy="2091755"/>
          </a:xfrm>
          <a:prstGeom prst="rect">
            <a:avLst/>
          </a:prstGeom>
          <a:noFill/>
        </p:spPr>
      </p:pic>
      <p:pic>
        <p:nvPicPr>
          <p:cNvPr id="1027" name="Picture 3" descr="I:\Dabole_712.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2819400" cy="2819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দেবল দূর্গ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71600"/>
            <a:ext cx="47244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 উভয়ের মধ্যে ঘোরতর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 শুরু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যুদ্ধে হিন্দুদের পরাজয়ে দেবল মুসলমানদের হস্তগত হয়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I:\250px-Lingaraj_temple_Bhubaneswar_dabo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3184990" cy="23622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400" y="6248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1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দেবলের দূর্গ</a:t>
            </a:r>
            <a:endParaRPr lang="en-US" sz="1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I:\temple-raw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43300"/>
            <a:ext cx="3302000" cy="24765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0200" y="6096000"/>
            <a:ext cx="131157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রাওয়ার দূর্গ</a:t>
            </a:r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8077200" cy="193899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মুসলিম সেনাপতিদের এ রুপ অপ্রত্যাশিত বিজয়ে সিন্ধুরাজা দাহির বিচলিত হয়ে তার সৈন্য বাহিনী নিয়ে রাওয়ার দূর্গে অবস্থান গ্রহন করে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I:\timthumb.gif"/>
          <p:cNvPicPr>
            <a:picLocks noChangeAspect="1" noChangeArrowheads="1"/>
          </p:cNvPicPr>
          <p:nvPr/>
        </p:nvPicPr>
        <p:blipFill>
          <a:blip r:embed="rId2"/>
          <a:srcRect l="46377"/>
          <a:stretch>
            <a:fillRect/>
          </a:stretch>
        </p:blipFill>
        <p:spPr bwMode="auto">
          <a:xfrm>
            <a:off x="5410200" y="3060865"/>
            <a:ext cx="2905090" cy="295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I:\bin-qasim-arm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62" y="2969260"/>
            <a:ext cx="3842838" cy="2898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400800" y="617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রাজা দাহির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4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মুহাম্মাদ বিন কাশিমের সৈন্য 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temple-raw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"/>
            <a:ext cx="4953000" cy="37147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6800" y="4648200"/>
            <a:ext cx="7162800" cy="144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যুদ্ধে হিন্দুরা পরাজিত হয় এবং রাজা দাহির নিহত হয়। (২০ জুন ৭১২ খ্রীঃ)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রাওয়ার দূর্গ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990600"/>
            <a:ext cx="8686800" cy="4708981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BD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দাহিরের মৃত্যুর পর তার কন্যা পরিমলদেবী ও সূর্যদেবীকে বন্দী করে দামেস্কে খলিফার দরবারে পাঠালে কন্যাদ্বয় খলিফার নিকট </a:t>
            </a:r>
            <a:r>
              <a:rPr lang="bn-BD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অভিযোগ </a:t>
            </a:r>
            <a:r>
              <a:rPr lang="bn-BD" sz="6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আনেন। </a:t>
            </a:r>
            <a:endParaRPr lang="en-US" sz="6000" dirty="0">
              <a:solidFill>
                <a:srgbClr val="220CC4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1524000"/>
            <a:ext cx="4894986" cy="38472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মুসলমানদের উন্নত যুদ্ধ 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কৌশল</a:t>
            </a:r>
          </a:p>
          <a:p>
            <a:pPr>
              <a:buBlip>
                <a:blip r:embed="rId3"/>
              </a:buBlip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 দাহিরের কুশাসন</a:t>
            </a:r>
          </a:p>
          <a:p>
            <a:pPr>
              <a:buBlip>
                <a:blip r:embed="rId3"/>
              </a:buBlip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আরবদের উদার নীতি</a:t>
            </a:r>
          </a:p>
          <a:p>
            <a:pPr>
              <a:buBlip>
                <a:blip r:embed="rId3"/>
              </a:buBlip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 দাহিরের 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অদূরদশিতা</a:t>
            </a:r>
          </a:p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আরবদের দেশ জয়ের নেশা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I:\timthum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3733800" cy="32004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50862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 দাহির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632" y="152400"/>
            <a:ext cx="8008924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20CC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আরবদের সাফল্যের কারণঃ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20CC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600200"/>
            <a:ext cx="46482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উমাইয়া শাসনের </a:t>
            </a:r>
          </a:p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পরিসামাপ্তি</a:t>
            </a:r>
          </a:p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খলিফা সুলাইমানের </a:t>
            </a:r>
          </a:p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অসহযোগীতা</a:t>
            </a:r>
          </a:p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সিন্ধু অঞ্চলের অনুর্বরতা ও </a:t>
            </a:r>
          </a:p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মরুময়তা</a:t>
            </a:r>
          </a:p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সিন্ধুতে পরবর্তী মুসলিম  </a:t>
            </a:r>
          </a:p>
          <a:p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শাসকের অযোগ্যতা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I:\250px-Sindh_in_Pakistan.sv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1752600"/>
            <a:ext cx="36195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2290" y="4963180"/>
            <a:ext cx="635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553476" y="4789132"/>
            <a:ext cx="467380" cy="12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9612" y="304800"/>
            <a:ext cx="900438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সিন্ধুতে আরব শাসনের ব্যর্থতার কারণ 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905000"/>
            <a:ext cx="5086064" cy="2677656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0" scaled="1"/>
            <a:tileRect/>
          </a:gradFill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36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রাজনৈতিক ফলাফল।</a:t>
            </a:r>
            <a:endParaRPr lang="bn-BD" sz="40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০২। অর্থনৈতিক ফলাফল।</a:t>
            </a:r>
          </a:p>
          <a:p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০৩। ধর্মীয় ফলাফল</a:t>
            </a:r>
          </a:p>
          <a:p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০৪। সাংস্কৃতিক ফলাফল</a:t>
            </a:r>
            <a:endParaRPr lang="bn-BD" sz="48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28600"/>
            <a:ext cx="599074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সিন্ধু বিজয়ের ফলাফলঃ</a:t>
            </a:r>
            <a:endParaRPr lang="en-US" sz="4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I:\04.-750-1258-Abbasid-Caliphate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2057400" cy="2590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 descr="I:\Bin-Qasim-mosqu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2057400" cy="23241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85800" y="624642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 কাশিম মসজিদ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124200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মুসলিম পতাকা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372100" y="3162300"/>
            <a:ext cx="990600" cy="5029200"/>
          </a:xfrm>
          <a:prstGeom prst="rightBrac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62200" y="381000"/>
            <a:ext cx="44641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447800"/>
            <a:ext cx="7467600" cy="3600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gvneyev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bIqvR</a:t>
            </a:r>
            <a:endParaRPr lang="bn-BD" sz="4000" b="1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ea typeface="MingLiU" pitchFamily="49" charset="-12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cÖfvlK</a:t>
            </a:r>
            <a:endParaRPr lang="bn-BD" sz="4000" b="1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ea typeface="MingLiU" pitchFamily="49" charset="-12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 algn="ctr"/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Pvicxi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AvDwjqv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wmwbqi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gv`ªvmv</a:t>
            </a: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SutonnyMJ" pitchFamily="2" charset="0"/>
              <a:ea typeface="MingLiU" pitchFamily="49" charset="-12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Av‡bvqviv,PÆMÖvg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ea typeface="MingLiU" pitchFamily="49" charset="-120"/>
                <a:cs typeface="SutonnyMJ" pitchFamily="2" charset="0"/>
              </a:rPr>
              <a:t>|</a:t>
            </a:r>
            <a:r>
              <a:rPr lang="bn-BD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muhbubanawaz@gmail.com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/>
          <p:cNvSpPr/>
          <p:nvPr/>
        </p:nvSpPr>
        <p:spPr>
          <a:xfrm>
            <a:off x="838200" y="762000"/>
            <a:ext cx="7467600" cy="914400"/>
          </a:xfrm>
          <a:prstGeom prst="flowChartOnlineStorage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ছত্র/ছাত্রীরা </a:t>
            </a:r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8600" y="1295400"/>
            <a:ext cx="8763000" cy="54864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সিন্ধু বিজয়ের কারণ বলতে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আরবদের ব্যার্থতার কারন ব্যাখ্যা করতে 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পারবে।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গ) সিন্ধু বিজয়ে আরবদের সাফল্যের কারন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বিশ্লেষন করতে পারবে।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438400"/>
            <a:ext cx="7924800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bn-BD" sz="4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সিন্ধু বিজয় কত খ্রীঃ হয়েছিল ?</a:t>
            </a:r>
          </a:p>
          <a:p>
            <a:pPr>
              <a:buBlip>
                <a:blip r:embed="rId2"/>
              </a:buBlip>
            </a:pPr>
            <a:r>
              <a:rPr lang="bn-BD" sz="4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রাজা </a:t>
            </a:r>
            <a:r>
              <a:rPr lang="bn-BD" sz="4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দাহিরের কিভাবে মৃত্য হয়েছিল তা </a:t>
            </a:r>
          </a:p>
          <a:p>
            <a:r>
              <a:rPr lang="bn-BD" sz="4000" dirty="0" smtClean="0">
                <a:solidFill>
                  <a:srgbClr val="220CC4"/>
                </a:solidFill>
                <a:latin typeface="NikoshBAN" pitchFamily="2" charset="0"/>
                <a:cs typeface="NikoshBAN" pitchFamily="2" charset="0"/>
              </a:rPr>
              <a:t>   ব্যাখ্যা কর?</a:t>
            </a:r>
            <a:endParaRPr lang="en-US" sz="4000" dirty="0">
              <a:solidFill>
                <a:srgbClr val="220CC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-152400"/>
            <a:ext cx="42672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381000"/>
            <a:ext cx="3505200" cy="1107996"/>
          </a:xfrm>
          <a:prstGeom prst="rect">
            <a:avLst/>
          </a:prstGeom>
          <a:noFill/>
          <a:ln w="6350">
            <a:noFill/>
          </a:ln>
          <a:scene3d>
            <a:camera prst="orthographicFront">
              <a:rot lat="298855" lon="21298860" rev="2157378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8153400" cy="2862322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নগরের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চেয়ারম্যান আব্দুল মমিন সাহবের কিছু খাদ্য সামগ্রী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পশ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নদী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হতে জলদস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্যু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কতৃক লুণ্ঠিত হয়।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নগরের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চেয়ারম্যান,গ্রামের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চেয়ারম্যানের নিকট ক্ষতি পূরুন দাবী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তা দিতে অস্বীকৃতি জানায়। তখন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নগরের চেয়ারম্যান তার ভ্রাতুষ পুত্রকে প্রতিনিধী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 করলে লুণ্ঠনকারীদের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বন্দী </a:t>
            </a: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করে নিকটস্ত থানায় হস্তান্তর করেন।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3419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5344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উদ্দীপকটি পড়ে নীচের প্রশ্ন গুলির উত্তর দাও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81201"/>
            <a:ext cx="8412480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ম্যানজানিক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কি ?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মুহাম্মাদ বিন কাশিম কোন পথ ধরে সিন্ধু আক্রমন করেছিল 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সিন্ধু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 কর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28600"/>
            <a:ext cx="51459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282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2847"/>
            <a:ext cx="6248400" cy="414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133600"/>
            <a:ext cx="8763000" cy="28623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5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	- আলিম</a:t>
            </a:r>
          </a:p>
          <a:p>
            <a:pPr lvl="5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বিষয়ঃ - ইসলামের ইতিহাস</a:t>
            </a:r>
          </a:p>
          <a:p>
            <a:pPr lvl="5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পাঠঃ 	- সিন্ধু বিজয়</a:t>
            </a:r>
          </a:p>
          <a:p>
            <a:pPr lvl="5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সময়ঃ 	- ৪৫ মিনিট</a:t>
            </a:r>
          </a:p>
          <a:p>
            <a:pPr lvl="5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তারিখঃ -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09800" y="304800"/>
            <a:ext cx="5029200" cy="17526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228600"/>
            <a:ext cx="8610600" cy="6400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2590800"/>
            <a:ext cx="7543800" cy="29238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বিজয়ের কারণ বলতে পারবে।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মুহাম্মাদ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 কাশেমের মৃত্যুর কারন 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বিজয়ের গুরুত্ব বিশ্লেষণ করতে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Font typeface="Wingdings" pitchFamily="2" charset="2"/>
              <a:buChar char="Ø"/>
            </a:pP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524000"/>
            <a:ext cx="685800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পাঠ শেষে......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57400" y="304800"/>
            <a:ext cx="4724400" cy="914400"/>
          </a:xfrm>
          <a:prstGeom prst="round2DiagRect">
            <a:avLst/>
          </a:prstGeom>
          <a:solidFill>
            <a:schemeClr val="accent5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amesk 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808412" cy="3808412"/>
          </a:xfrm>
          <a:ln>
            <a:solidFill>
              <a:schemeClr val="accent3"/>
            </a:solidFill>
          </a:ln>
        </p:spPr>
      </p:pic>
      <p:pic>
        <p:nvPicPr>
          <p:cNvPr id="11" name="Content Placeholder 10" descr="220px-Muhammad_bin_Qasim's_expedition_into_Sindh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1" y="1676400"/>
            <a:ext cx="3855186" cy="3810000"/>
          </a:xfrm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5638800"/>
            <a:ext cx="18288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দামেস্কের মানচিত্র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57200"/>
            <a:ext cx="67818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বলতে পার 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দুটি কোন কোন দেশের ম্যাপ।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619690"/>
            <a:ext cx="1676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2BC553"/>
                </a:solidFill>
                <a:latin typeface="NikoshBAN" pitchFamily="2" charset="0"/>
                <a:cs typeface="NikoshBAN" pitchFamily="2" charset="0"/>
              </a:rPr>
              <a:t>ইরাকের মনচিত্র</a:t>
            </a:r>
            <a:endParaRPr lang="en-US" sz="2000" dirty="0">
              <a:solidFill>
                <a:srgbClr val="2BC553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08144" y="3352800"/>
            <a:ext cx="5334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sz="36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 কোন কোন দেশের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ম্যাপ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14" descr="Map_of_Markan_by_Boldewy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600200"/>
            <a:ext cx="447039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5544412" y="6321770"/>
            <a:ext cx="1618388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সিন্ধুর মানচিত্র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7" descr="sindh-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57767"/>
            <a:ext cx="4038600" cy="462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0800000" flipV="1">
            <a:off x="1524000" y="5288577"/>
            <a:ext cx="20574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মাকরানের মানচিত্র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3761096" y="1143000"/>
            <a:ext cx="1676400" cy="457200"/>
          </a:xfrm>
          <a:prstGeom prst="curved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28600" y="381000"/>
            <a:ext cx="8610600" cy="609600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1676400" y="1295400"/>
            <a:ext cx="5562600" cy="310591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905000"/>
            <a:ext cx="533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endParaRPr lang="en-US" sz="9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712খ্রি: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6172200" cy="584775"/>
          </a:xfrm>
          <a:prstGeom prst="rect">
            <a:avLst/>
          </a:prstGeom>
          <a:blipFill>
            <a:blip r:embed="rId2"/>
            <a:tile tx="0" ty="0" sx="58000" sy="38000" flip="none" algn="tl"/>
          </a:blip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সামুদ্রিক বাণিজ্যের নিরাপত্তা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733800"/>
            <a:ext cx="67818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5"/>
              </a:buBlip>
            </a:pPr>
            <a:r>
              <a:rPr lang="bn-BD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মুসলমানদের বিরুদ্ধে </a:t>
            </a:r>
            <a:r>
              <a:rPr lang="bn-BD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পারস্যবাসীকে  দাহিরের </a:t>
            </a:r>
            <a:r>
              <a:rPr lang="bn-BD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সাহায্য </a:t>
            </a:r>
            <a:r>
              <a:rPr lang="bn-BD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দান।</a:t>
            </a:r>
            <a:endParaRPr lang="en-US" sz="32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134070"/>
            <a:ext cx="2888932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পরোক্ষ কারণ</a:t>
            </a:r>
            <a:endParaRPr lang="en-US" sz="44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0"/>
            <a:ext cx="5070619" cy="1015663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6000" b="1" cap="none" spc="0" dirty="0" smtClean="0">
                <a:ln/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সিন্ধু বিজয়ের কারণঃ</a:t>
            </a:r>
            <a:endParaRPr lang="en-US" sz="6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590800"/>
            <a:ext cx="4724399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মুসলিম সীমান্তে সামরিক হস্তক্ষেপের আশংকাঃ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419600"/>
            <a:ext cx="4876800" cy="70788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buBlip>
                <a:blip r:embed="rId3"/>
              </a:buBlip>
            </a:pPr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উমাইয়া সম্প্রসারন বাদ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838200"/>
            <a:ext cx="4495799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দাহির কতৃক আরব বিদ্রোহীদের আশ্রয় দান</a:t>
            </a:r>
            <a:endParaRPr lang="en-US" sz="4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I:\timthum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94750"/>
            <a:ext cx="3429000" cy="293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4705290"/>
            <a:ext cx="118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রাজা দাহির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1061</TotalTime>
  <Words>437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Paper</vt:lpstr>
      <vt:lpstr>Slide 1</vt:lpstr>
      <vt:lpstr>Slide 2</vt:lpstr>
      <vt:lpstr>Slide 3</vt:lpstr>
      <vt:lpstr>Slide 4</vt:lpstr>
      <vt:lpstr>Slide 5</vt:lpstr>
      <vt:lpstr>তোমরা কি বলতে  পার এ দুটি কোন কোন দেশের ম্যাপ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377</cp:revision>
  <dcterms:created xsi:type="dcterms:W3CDTF">2006-08-16T00:00:00Z</dcterms:created>
  <dcterms:modified xsi:type="dcterms:W3CDTF">2020-04-05T16:28:32Z</dcterms:modified>
</cp:coreProperties>
</file>