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sldIdLst>
    <p:sldId id="256" r:id="rId2"/>
    <p:sldId id="273" r:id="rId3"/>
    <p:sldId id="258" r:id="rId4"/>
    <p:sldId id="271" r:id="rId5"/>
    <p:sldId id="260" r:id="rId6"/>
    <p:sldId id="261" r:id="rId7"/>
    <p:sldId id="278" r:id="rId8"/>
    <p:sldId id="259" r:id="rId9"/>
    <p:sldId id="263" r:id="rId10"/>
    <p:sldId id="274" r:id="rId11"/>
    <p:sldId id="279" r:id="rId12"/>
    <p:sldId id="264" r:id="rId13"/>
    <p:sldId id="272" r:id="rId14"/>
    <p:sldId id="26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7" y="3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FD6CB-95B6-4495-B388-67388F25A89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6BA23-6148-4E4B-88AE-C794ABE8F4EB}" type="pres">
      <dgm:prSet presAssocID="{6DAFD6CB-95B6-4495-B388-67388F25A8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C7FC5-106A-4EF6-8232-4FC359C2F160}" type="presOf" srcId="{6DAFD6CB-95B6-4495-B388-67388F25A897}" destId="{BB46BA23-6148-4E4B-88AE-C794ABE8F4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8DA4B-B95C-4654-8ECB-2E2E83597BE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D2DA0-6E3F-44C1-A938-391AC5EA823F}">
      <dgm:prSet phldrT="[Text]" custT="1"/>
      <dgm:spPr/>
      <dgm:t>
        <a:bodyPr/>
        <a:lstStyle/>
        <a:p>
          <a:r>
            <a:rPr lang="en-US" sz="1400" dirty="0" smtClean="0"/>
            <a:t>Hybridization</a:t>
          </a:r>
          <a:endParaRPr lang="en-US" sz="1400" dirty="0"/>
        </a:p>
      </dgm:t>
    </dgm:pt>
    <dgm:pt modelId="{F067631E-B58F-43F9-8222-D7239071E6B5}" type="parTrans" cxnId="{DA0CB33A-C4F5-43C6-BCF9-B1327ADCE29E}">
      <dgm:prSet/>
      <dgm:spPr/>
      <dgm:t>
        <a:bodyPr/>
        <a:lstStyle/>
        <a:p>
          <a:endParaRPr lang="en-US"/>
        </a:p>
      </dgm:t>
    </dgm:pt>
    <dgm:pt modelId="{A3008C39-1378-437C-8FE2-D391BE8AF880}" type="sibTrans" cxnId="{DA0CB33A-C4F5-43C6-BCF9-B1327ADCE29E}">
      <dgm:prSet/>
      <dgm:spPr/>
      <dgm:t>
        <a:bodyPr/>
        <a:lstStyle/>
        <a:p>
          <a:endParaRPr lang="en-US"/>
        </a:p>
      </dgm:t>
    </dgm:pt>
    <dgm:pt modelId="{1A811298-B4B7-401C-A846-35BA76F45F5F}">
      <dgm:prSet phldrT="[Text]"/>
      <dgm:spPr/>
      <dgm:t>
        <a:bodyPr/>
        <a:lstStyle/>
        <a:p>
          <a:r>
            <a:rPr lang="en-US" dirty="0" smtClean="0"/>
            <a:t>sp</a:t>
          </a:r>
          <a:r>
            <a:rPr lang="en-US" baseline="30000" dirty="0" smtClean="0"/>
            <a:t>3</a:t>
          </a:r>
          <a:endParaRPr lang="en-US" baseline="30000" dirty="0"/>
        </a:p>
      </dgm:t>
    </dgm:pt>
    <dgm:pt modelId="{1E8DC7A3-EADA-429E-B801-A7CF58316718}" type="parTrans" cxnId="{9C456500-FD2F-49CF-8283-FCC2D2510FDB}">
      <dgm:prSet/>
      <dgm:spPr/>
      <dgm:t>
        <a:bodyPr/>
        <a:lstStyle/>
        <a:p>
          <a:endParaRPr lang="en-US"/>
        </a:p>
      </dgm:t>
    </dgm:pt>
    <dgm:pt modelId="{696EB3B3-BBBC-4A5C-833D-655420AF1F6B}" type="sibTrans" cxnId="{9C456500-FD2F-49CF-8283-FCC2D2510FDB}">
      <dgm:prSet/>
      <dgm:spPr/>
      <dgm:t>
        <a:bodyPr/>
        <a:lstStyle/>
        <a:p>
          <a:endParaRPr lang="en-US"/>
        </a:p>
      </dgm:t>
    </dgm:pt>
    <dgm:pt modelId="{DCE3E0CA-8F75-4086-A256-CE7017800EB6}">
      <dgm:prSet phldrT="[Text]"/>
      <dgm:spPr/>
      <dgm:t>
        <a:bodyPr/>
        <a:lstStyle/>
        <a:p>
          <a:r>
            <a:rPr lang="en-US" dirty="0" smtClean="0"/>
            <a:t>sp</a:t>
          </a:r>
          <a:r>
            <a:rPr lang="en-US" baseline="30000" dirty="0" smtClean="0"/>
            <a:t>2</a:t>
          </a:r>
          <a:endParaRPr lang="en-US" baseline="30000" dirty="0"/>
        </a:p>
      </dgm:t>
    </dgm:pt>
    <dgm:pt modelId="{1272513A-D5A8-4013-A025-B83A4ED7595B}" type="parTrans" cxnId="{50FAFD36-1826-43F5-AB59-54FC4150E7EB}">
      <dgm:prSet/>
      <dgm:spPr/>
      <dgm:t>
        <a:bodyPr/>
        <a:lstStyle/>
        <a:p>
          <a:endParaRPr lang="en-US"/>
        </a:p>
      </dgm:t>
    </dgm:pt>
    <dgm:pt modelId="{234A41B2-1BB2-41D1-9F94-38D95B201810}" type="sibTrans" cxnId="{50FAFD36-1826-43F5-AB59-54FC4150E7EB}">
      <dgm:prSet/>
      <dgm:spPr/>
      <dgm:t>
        <a:bodyPr/>
        <a:lstStyle/>
        <a:p>
          <a:endParaRPr lang="en-US"/>
        </a:p>
      </dgm:t>
    </dgm:pt>
    <dgm:pt modelId="{0B60E64A-9FF7-48B3-97CE-1BD1B6290D99}">
      <dgm:prSet phldrT="[Text]"/>
      <dgm:spPr/>
      <dgm:t>
        <a:bodyPr/>
        <a:lstStyle/>
        <a:p>
          <a:r>
            <a:rPr lang="en-US" dirty="0" smtClean="0"/>
            <a:t>sp</a:t>
          </a:r>
          <a:endParaRPr lang="en-US" dirty="0"/>
        </a:p>
      </dgm:t>
    </dgm:pt>
    <dgm:pt modelId="{B6B7E180-72B8-4C90-9D21-77FCF232AA9E}" type="parTrans" cxnId="{55D71AFC-41CF-4D3C-96D1-0402F5B07EFC}">
      <dgm:prSet/>
      <dgm:spPr/>
      <dgm:t>
        <a:bodyPr/>
        <a:lstStyle/>
        <a:p>
          <a:endParaRPr lang="en-US"/>
        </a:p>
      </dgm:t>
    </dgm:pt>
    <dgm:pt modelId="{5E2FFCD9-19AA-4C8C-A6F6-AE8D620051BF}" type="sibTrans" cxnId="{55D71AFC-41CF-4D3C-96D1-0402F5B07EFC}">
      <dgm:prSet/>
      <dgm:spPr/>
      <dgm:t>
        <a:bodyPr/>
        <a:lstStyle/>
        <a:p>
          <a:endParaRPr lang="en-US"/>
        </a:p>
      </dgm:t>
    </dgm:pt>
    <dgm:pt modelId="{AF47F1C2-D1EB-4CC8-A29E-F3C5DB99AB0C}">
      <dgm:prSet/>
      <dgm:spPr/>
      <dgm:t>
        <a:bodyPr/>
        <a:lstStyle/>
        <a:p>
          <a:r>
            <a:rPr lang="en-US" dirty="0" smtClean="0"/>
            <a:t>sp</a:t>
          </a:r>
          <a:r>
            <a:rPr lang="en-US" baseline="30000" dirty="0" smtClean="0"/>
            <a:t>3</a:t>
          </a:r>
          <a:r>
            <a:rPr lang="en-US" dirty="0" smtClean="0"/>
            <a:t>d</a:t>
          </a:r>
          <a:r>
            <a:rPr lang="en-US" baseline="30000" dirty="0" smtClean="0"/>
            <a:t>3</a:t>
          </a:r>
          <a:endParaRPr lang="en-US" baseline="30000" dirty="0"/>
        </a:p>
      </dgm:t>
    </dgm:pt>
    <dgm:pt modelId="{46285570-2777-404E-BE67-3B8A195923DB}" type="parTrans" cxnId="{6DA63F64-0E0E-4199-8F8F-EA177864457E}">
      <dgm:prSet/>
      <dgm:spPr/>
      <dgm:t>
        <a:bodyPr/>
        <a:lstStyle/>
        <a:p>
          <a:endParaRPr lang="en-US"/>
        </a:p>
      </dgm:t>
    </dgm:pt>
    <dgm:pt modelId="{0702989E-364B-4E46-900A-B6240F6A8A83}" type="sibTrans" cxnId="{6DA63F64-0E0E-4199-8F8F-EA177864457E}">
      <dgm:prSet/>
      <dgm:spPr/>
      <dgm:t>
        <a:bodyPr/>
        <a:lstStyle/>
        <a:p>
          <a:endParaRPr lang="en-US"/>
        </a:p>
      </dgm:t>
    </dgm:pt>
    <dgm:pt modelId="{B16BE46D-9D73-4D0D-926D-63A4EA6BB74C}">
      <dgm:prSet/>
      <dgm:spPr/>
      <dgm:t>
        <a:bodyPr/>
        <a:lstStyle/>
        <a:p>
          <a:r>
            <a:rPr lang="en-US" dirty="0" smtClean="0"/>
            <a:t>sp</a:t>
          </a:r>
          <a:r>
            <a:rPr lang="en-US" baseline="30000" dirty="0" smtClean="0"/>
            <a:t>3</a:t>
          </a:r>
          <a:r>
            <a:rPr lang="en-US" dirty="0" smtClean="0"/>
            <a:t>d</a:t>
          </a:r>
          <a:r>
            <a:rPr lang="en-US" baseline="30000" dirty="0" smtClean="0"/>
            <a:t>2</a:t>
          </a:r>
          <a:endParaRPr lang="en-US" baseline="30000" dirty="0"/>
        </a:p>
      </dgm:t>
    </dgm:pt>
    <dgm:pt modelId="{48742105-61F2-4824-8F69-CE66F40E39EF}" type="parTrans" cxnId="{4CD68886-080B-4B48-8A3E-A308D902A1DA}">
      <dgm:prSet/>
      <dgm:spPr/>
      <dgm:t>
        <a:bodyPr/>
        <a:lstStyle/>
        <a:p>
          <a:endParaRPr lang="en-US"/>
        </a:p>
      </dgm:t>
    </dgm:pt>
    <dgm:pt modelId="{1D1F6C3B-C104-475F-B7A1-0606E9345746}" type="sibTrans" cxnId="{4CD68886-080B-4B48-8A3E-A308D902A1DA}">
      <dgm:prSet/>
      <dgm:spPr/>
      <dgm:t>
        <a:bodyPr/>
        <a:lstStyle/>
        <a:p>
          <a:endParaRPr lang="en-US"/>
        </a:p>
      </dgm:t>
    </dgm:pt>
    <dgm:pt modelId="{8C6AC33A-01CA-40A8-A50F-CD0F07FB3701}">
      <dgm:prSet/>
      <dgm:spPr>
        <a:ln>
          <a:noFill/>
        </a:ln>
      </dgm:spPr>
      <dgm:t>
        <a:bodyPr/>
        <a:lstStyle/>
        <a:p>
          <a:r>
            <a:rPr lang="en-US" dirty="0" smtClean="0"/>
            <a:t>sp</a:t>
          </a:r>
          <a:r>
            <a:rPr lang="en-US" baseline="30000" dirty="0" smtClean="0"/>
            <a:t>3</a:t>
          </a:r>
          <a:r>
            <a:rPr lang="en-US" dirty="0" smtClean="0"/>
            <a:t>d</a:t>
          </a:r>
          <a:endParaRPr lang="en-US" dirty="0"/>
        </a:p>
      </dgm:t>
    </dgm:pt>
    <dgm:pt modelId="{F05DD15B-677D-4412-914F-FC9D3B4A6509}" type="parTrans" cxnId="{08DE6652-A782-467B-8B5E-5CD0F909186F}">
      <dgm:prSet/>
      <dgm:spPr/>
      <dgm:t>
        <a:bodyPr/>
        <a:lstStyle/>
        <a:p>
          <a:endParaRPr lang="en-US"/>
        </a:p>
      </dgm:t>
    </dgm:pt>
    <dgm:pt modelId="{180F0573-F87A-478A-B56E-51E0608F5857}" type="sibTrans" cxnId="{08DE6652-A782-467B-8B5E-5CD0F909186F}">
      <dgm:prSet/>
      <dgm:spPr/>
      <dgm:t>
        <a:bodyPr/>
        <a:lstStyle/>
        <a:p>
          <a:endParaRPr lang="en-US"/>
        </a:p>
      </dgm:t>
    </dgm:pt>
    <dgm:pt modelId="{2FA4AAD9-DEE0-437A-9880-8C52FE9A06CF}" type="pres">
      <dgm:prSet presAssocID="{8048DA4B-B95C-4654-8ECB-2E2E83597B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45F1B-ED2A-449B-B97F-DA2A1B99DE5B}" type="pres">
      <dgm:prSet presAssocID="{298D2DA0-6E3F-44C1-A938-391AC5EA823F}" presName="centerShape" presStyleLbl="node0" presStyleIdx="0" presStyleCnt="1" custScaleX="156880" custScaleY="156880"/>
      <dgm:spPr/>
      <dgm:t>
        <a:bodyPr/>
        <a:lstStyle/>
        <a:p>
          <a:endParaRPr lang="en-US"/>
        </a:p>
      </dgm:t>
    </dgm:pt>
    <dgm:pt modelId="{F3439505-0EA0-4E90-A733-6013020C2CD5}" type="pres">
      <dgm:prSet presAssocID="{1E8DC7A3-EADA-429E-B801-A7CF5831671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C57B3B8-AE47-4682-9820-D048B7B9693A}" type="pres">
      <dgm:prSet presAssocID="{1E8DC7A3-EADA-429E-B801-A7CF5831671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628F072-51F9-4229-995C-4C222E0CD321}" type="pres">
      <dgm:prSet presAssocID="{1A811298-B4B7-401C-A846-35BA76F45F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FC69-B99C-4A50-8BA5-6EE2581CAEA6}" type="pres">
      <dgm:prSet presAssocID="{1272513A-D5A8-4013-A025-B83A4ED7595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0312EB1-E430-4672-BB9E-0553D21BB400}" type="pres">
      <dgm:prSet presAssocID="{1272513A-D5A8-4013-A025-B83A4ED7595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8F3F4EB-860E-4128-8CC7-138466A8215A}" type="pres">
      <dgm:prSet presAssocID="{DCE3E0CA-8F75-4086-A256-CE7017800EB6}" presName="node" presStyleLbl="node1" presStyleIdx="1" presStyleCnt="6" custRadScaleRad="100518" custRadScaleInc="-1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4E3-D730-4081-A207-0213748336AC}" type="pres">
      <dgm:prSet presAssocID="{B6B7E180-72B8-4C90-9D21-77FCF232AA9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89D06FA9-641C-452F-B69C-5E98AEF40E24}" type="pres">
      <dgm:prSet presAssocID="{B6B7E180-72B8-4C90-9D21-77FCF232AA9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ACE7BEE-018B-47F5-B462-BD5C83AE4B11}" type="pres">
      <dgm:prSet presAssocID="{0B60E64A-9FF7-48B3-97CE-1BD1B6290D9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5B6C9-6065-452A-99DE-A44FEE7C90D9}" type="pres">
      <dgm:prSet presAssocID="{F05DD15B-677D-4412-914F-FC9D3B4A650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EF46BA9-397E-4DBD-B1D5-DE462C53EFEE}" type="pres">
      <dgm:prSet presAssocID="{F05DD15B-677D-4412-914F-FC9D3B4A650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47B54B9-35CA-4D54-A594-6CC9F355E0E3}" type="pres">
      <dgm:prSet presAssocID="{8C6AC33A-01CA-40A8-A50F-CD0F07FB37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26082-6E35-4BBA-A5B6-A7BAB6D61EC6}" type="pres">
      <dgm:prSet presAssocID="{48742105-61F2-4824-8F69-CE66F40E39E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599BB47-76BD-44F6-B7E8-BFF07C8D9D66}" type="pres">
      <dgm:prSet presAssocID="{48742105-61F2-4824-8F69-CE66F40E39E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26DFF2B-A677-4602-8E92-352E61C4EF89}" type="pres">
      <dgm:prSet presAssocID="{B16BE46D-9D73-4D0D-926D-63A4EA6BB74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D1A4-C77A-4575-97A2-4D4D8CB7484B}" type="pres">
      <dgm:prSet presAssocID="{46285570-2777-404E-BE67-3B8A195923DB}" presName="parTrans" presStyleLbl="sibTrans2D1" presStyleIdx="5" presStyleCnt="6"/>
      <dgm:spPr/>
      <dgm:t>
        <a:bodyPr/>
        <a:lstStyle/>
        <a:p>
          <a:endParaRPr lang="en-US"/>
        </a:p>
      </dgm:t>
    </dgm:pt>
    <dgm:pt modelId="{C96706E6-1DBF-49D7-852A-C61DEA8E08A6}" type="pres">
      <dgm:prSet presAssocID="{46285570-2777-404E-BE67-3B8A195923DB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BD9F9A0-6C8A-4AAD-ABC3-B987A8316122}" type="pres">
      <dgm:prSet presAssocID="{AF47F1C2-D1EB-4CC8-A29E-F3C5DB99AB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2DEFF-C7B4-4C28-8466-1BE264C71D33}" type="presOf" srcId="{46285570-2777-404E-BE67-3B8A195923DB}" destId="{EDEDD1A4-C77A-4575-97A2-4D4D8CB7484B}" srcOrd="0" destOrd="0" presId="urn:microsoft.com/office/officeart/2005/8/layout/radial5"/>
    <dgm:cxn modelId="{90D21B71-7E2F-4AA3-8251-DC53A4A3C210}" type="presOf" srcId="{8C6AC33A-01CA-40A8-A50F-CD0F07FB3701}" destId="{F47B54B9-35CA-4D54-A594-6CC9F355E0E3}" srcOrd="0" destOrd="0" presId="urn:microsoft.com/office/officeart/2005/8/layout/radial5"/>
    <dgm:cxn modelId="{4CACCD23-B837-4DAE-82C4-4227985B2FF2}" type="presOf" srcId="{1E8DC7A3-EADA-429E-B801-A7CF58316718}" destId="{F3439505-0EA0-4E90-A733-6013020C2CD5}" srcOrd="0" destOrd="0" presId="urn:microsoft.com/office/officeart/2005/8/layout/radial5"/>
    <dgm:cxn modelId="{0EC7AC0B-1A5B-4A2F-802E-90ACD0661483}" type="presOf" srcId="{1E8DC7A3-EADA-429E-B801-A7CF58316718}" destId="{BC57B3B8-AE47-4682-9820-D048B7B9693A}" srcOrd="1" destOrd="0" presId="urn:microsoft.com/office/officeart/2005/8/layout/radial5"/>
    <dgm:cxn modelId="{ED77BBA7-18A5-497D-8FC9-4B3C719018E0}" type="presOf" srcId="{AF47F1C2-D1EB-4CC8-A29E-F3C5DB99AB0C}" destId="{CBD9F9A0-6C8A-4AAD-ABC3-B987A8316122}" srcOrd="0" destOrd="0" presId="urn:microsoft.com/office/officeart/2005/8/layout/radial5"/>
    <dgm:cxn modelId="{1DAD4140-426F-471A-BDE4-17988CA58201}" type="presOf" srcId="{B6B7E180-72B8-4C90-9D21-77FCF232AA9E}" destId="{89D06FA9-641C-452F-B69C-5E98AEF40E24}" srcOrd="1" destOrd="0" presId="urn:microsoft.com/office/officeart/2005/8/layout/radial5"/>
    <dgm:cxn modelId="{CB6F4D36-85CC-419A-89E6-F7448EB3F0F8}" type="presOf" srcId="{F05DD15B-677D-4412-914F-FC9D3B4A6509}" destId="{17F5B6C9-6065-452A-99DE-A44FEE7C90D9}" srcOrd="0" destOrd="0" presId="urn:microsoft.com/office/officeart/2005/8/layout/radial5"/>
    <dgm:cxn modelId="{08DE6652-A782-467B-8B5E-5CD0F909186F}" srcId="{298D2DA0-6E3F-44C1-A938-391AC5EA823F}" destId="{8C6AC33A-01CA-40A8-A50F-CD0F07FB3701}" srcOrd="3" destOrd="0" parTransId="{F05DD15B-677D-4412-914F-FC9D3B4A6509}" sibTransId="{180F0573-F87A-478A-B56E-51E0608F5857}"/>
    <dgm:cxn modelId="{F07617B2-CE6B-4F77-8266-7DB48A4476EB}" type="presOf" srcId="{1A811298-B4B7-401C-A846-35BA76F45F5F}" destId="{2628F072-51F9-4229-995C-4C222E0CD321}" srcOrd="0" destOrd="0" presId="urn:microsoft.com/office/officeart/2005/8/layout/radial5"/>
    <dgm:cxn modelId="{D3326015-9EAF-41D8-9301-3000263D6530}" type="presOf" srcId="{DCE3E0CA-8F75-4086-A256-CE7017800EB6}" destId="{28F3F4EB-860E-4128-8CC7-138466A8215A}" srcOrd="0" destOrd="0" presId="urn:microsoft.com/office/officeart/2005/8/layout/radial5"/>
    <dgm:cxn modelId="{DFDCFD8B-42C8-495A-AE0C-26FDF564A2DC}" type="presOf" srcId="{8048DA4B-B95C-4654-8ECB-2E2E83597BE2}" destId="{2FA4AAD9-DEE0-437A-9880-8C52FE9A06CF}" srcOrd="0" destOrd="0" presId="urn:microsoft.com/office/officeart/2005/8/layout/radial5"/>
    <dgm:cxn modelId="{BAD056A0-3971-4C5C-AD2E-39CA3A1FC688}" type="presOf" srcId="{0B60E64A-9FF7-48B3-97CE-1BD1B6290D99}" destId="{1ACE7BEE-018B-47F5-B462-BD5C83AE4B11}" srcOrd="0" destOrd="0" presId="urn:microsoft.com/office/officeart/2005/8/layout/radial5"/>
    <dgm:cxn modelId="{D33FDF8E-9C0A-4664-AB0F-8AC2D1D135C8}" type="presOf" srcId="{48742105-61F2-4824-8F69-CE66F40E39EF}" destId="{9599BB47-76BD-44F6-B7E8-BFF07C8D9D66}" srcOrd="1" destOrd="0" presId="urn:microsoft.com/office/officeart/2005/8/layout/radial5"/>
    <dgm:cxn modelId="{6DA63F64-0E0E-4199-8F8F-EA177864457E}" srcId="{298D2DA0-6E3F-44C1-A938-391AC5EA823F}" destId="{AF47F1C2-D1EB-4CC8-A29E-F3C5DB99AB0C}" srcOrd="5" destOrd="0" parTransId="{46285570-2777-404E-BE67-3B8A195923DB}" sibTransId="{0702989E-364B-4E46-900A-B6240F6A8A83}"/>
    <dgm:cxn modelId="{4CD68886-080B-4B48-8A3E-A308D902A1DA}" srcId="{298D2DA0-6E3F-44C1-A938-391AC5EA823F}" destId="{B16BE46D-9D73-4D0D-926D-63A4EA6BB74C}" srcOrd="4" destOrd="0" parTransId="{48742105-61F2-4824-8F69-CE66F40E39EF}" sibTransId="{1D1F6C3B-C104-475F-B7A1-0606E9345746}"/>
    <dgm:cxn modelId="{82EC974E-20C2-4C55-823C-860B958DCB46}" type="presOf" srcId="{B16BE46D-9D73-4D0D-926D-63A4EA6BB74C}" destId="{C26DFF2B-A677-4602-8E92-352E61C4EF89}" srcOrd="0" destOrd="0" presId="urn:microsoft.com/office/officeart/2005/8/layout/radial5"/>
    <dgm:cxn modelId="{DA0CB33A-C4F5-43C6-BCF9-B1327ADCE29E}" srcId="{8048DA4B-B95C-4654-8ECB-2E2E83597BE2}" destId="{298D2DA0-6E3F-44C1-A938-391AC5EA823F}" srcOrd="0" destOrd="0" parTransId="{F067631E-B58F-43F9-8222-D7239071E6B5}" sibTransId="{A3008C39-1378-437C-8FE2-D391BE8AF880}"/>
    <dgm:cxn modelId="{B5731A22-422F-40EA-A4B5-86ABAFEBB963}" type="presOf" srcId="{1272513A-D5A8-4013-A025-B83A4ED7595B}" destId="{1527FC69-B99C-4A50-8BA5-6EE2581CAEA6}" srcOrd="0" destOrd="0" presId="urn:microsoft.com/office/officeart/2005/8/layout/radial5"/>
    <dgm:cxn modelId="{8E020D94-254C-41EB-A275-E877F7480472}" type="presOf" srcId="{1272513A-D5A8-4013-A025-B83A4ED7595B}" destId="{B0312EB1-E430-4672-BB9E-0553D21BB400}" srcOrd="1" destOrd="0" presId="urn:microsoft.com/office/officeart/2005/8/layout/radial5"/>
    <dgm:cxn modelId="{94F37F97-A2F9-4C6D-BD1C-190BC5067F31}" type="presOf" srcId="{46285570-2777-404E-BE67-3B8A195923DB}" destId="{C96706E6-1DBF-49D7-852A-C61DEA8E08A6}" srcOrd="1" destOrd="0" presId="urn:microsoft.com/office/officeart/2005/8/layout/radial5"/>
    <dgm:cxn modelId="{BB14FC0F-D092-46FF-8E08-E7762CEABA9B}" type="presOf" srcId="{48742105-61F2-4824-8F69-CE66F40E39EF}" destId="{90B26082-6E35-4BBA-A5B6-A7BAB6D61EC6}" srcOrd="0" destOrd="0" presId="urn:microsoft.com/office/officeart/2005/8/layout/radial5"/>
    <dgm:cxn modelId="{9C456500-FD2F-49CF-8283-FCC2D2510FDB}" srcId="{298D2DA0-6E3F-44C1-A938-391AC5EA823F}" destId="{1A811298-B4B7-401C-A846-35BA76F45F5F}" srcOrd="0" destOrd="0" parTransId="{1E8DC7A3-EADA-429E-B801-A7CF58316718}" sibTransId="{696EB3B3-BBBC-4A5C-833D-655420AF1F6B}"/>
    <dgm:cxn modelId="{071F5C13-9AD9-4F8E-A421-53945EB89FD4}" type="presOf" srcId="{F05DD15B-677D-4412-914F-FC9D3B4A6509}" destId="{EEF46BA9-397E-4DBD-B1D5-DE462C53EFEE}" srcOrd="1" destOrd="0" presId="urn:microsoft.com/office/officeart/2005/8/layout/radial5"/>
    <dgm:cxn modelId="{55D71AFC-41CF-4D3C-96D1-0402F5B07EFC}" srcId="{298D2DA0-6E3F-44C1-A938-391AC5EA823F}" destId="{0B60E64A-9FF7-48B3-97CE-1BD1B6290D99}" srcOrd="2" destOrd="0" parTransId="{B6B7E180-72B8-4C90-9D21-77FCF232AA9E}" sibTransId="{5E2FFCD9-19AA-4C8C-A6F6-AE8D620051BF}"/>
    <dgm:cxn modelId="{50FAFD36-1826-43F5-AB59-54FC4150E7EB}" srcId="{298D2DA0-6E3F-44C1-A938-391AC5EA823F}" destId="{DCE3E0CA-8F75-4086-A256-CE7017800EB6}" srcOrd="1" destOrd="0" parTransId="{1272513A-D5A8-4013-A025-B83A4ED7595B}" sibTransId="{234A41B2-1BB2-41D1-9F94-38D95B201810}"/>
    <dgm:cxn modelId="{BD855BA9-9184-45B8-8B9D-AF06982085E6}" type="presOf" srcId="{298D2DA0-6E3F-44C1-A938-391AC5EA823F}" destId="{04D45F1B-ED2A-449B-B97F-DA2A1B99DE5B}" srcOrd="0" destOrd="0" presId="urn:microsoft.com/office/officeart/2005/8/layout/radial5"/>
    <dgm:cxn modelId="{6C25C929-78AF-4502-B6E7-10173BB10DE6}" type="presOf" srcId="{B6B7E180-72B8-4C90-9D21-77FCF232AA9E}" destId="{62B834E3-D730-4081-A207-0213748336AC}" srcOrd="0" destOrd="0" presId="urn:microsoft.com/office/officeart/2005/8/layout/radial5"/>
    <dgm:cxn modelId="{24AEE522-BCFD-4540-A395-9E7265B91337}" type="presParOf" srcId="{2FA4AAD9-DEE0-437A-9880-8C52FE9A06CF}" destId="{04D45F1B-ED2A-449B-B97F-DA2A1B99DE5B}" srcOrd="0" destOrd="0" presId="urn:microsoft.com/office/officeart/2005/8/layout/radial5"/>
    <dgm:cxn modelId="{9787BF5C-1DB8-41B1-B1F2-B2DCAE095283}" type="presParOf" srcId="{2FA4AAD9-DEE0-437A-9880-8C52FE9A06CF}" destId="{F3439505-0EA0-4E90-A733-6013020C2CD5}" srcOrd="1" destOrd="0" presId="urn:microsoft.com/office/officeart/2005/8/layout/radial5"/>
    <dgm:cxn modelId="{B57871A2-2872-41AB-ABE7-7C3AFACF3CB6}" type="presParOf" srcId="{F3439505-0EA0-4E90-A733-6013020C2CD5}" destId="{BC57B3B8-AE47-4682-9820-D048B7B9693A}" srcOrd="0" destOrd="0" presId="urn:microsoft.com/office/officeart/2005/8/layout/radial5"/>
    <dgm:cxn modelId="{FCC339E3-CEB7-457D-94D6-D13C10EC83BB}" type="presParOf" srcId="{2FA4AAD9-DEE0-437A-9880-8C52FE9A06CF}" destId="{2628F072-51F9-4229-995C-4C222E0CD321}" srcOrd="2" destOrd="0" presId="urn:microsoft.com/office/officeart/2005/8/layout/radial5"/>
    <dgm:cxn modelId="{9B858CD1-B122-4FF5-A2BC-CD1FBF4B04BB}" type="presParOf" srcId="{2FA4AAD9-DEE0-437A-9880-8C52FE9A06CF}" destId="{1527FC69-B99C-4A50-8BA5-6EE2581CAEA6}" srcOrd="3" destOrd="0" presId="urn:microsoft.com/office/officeart/2005/8/layout/radial5"/>
    <dgm:cxn modelId="{F38B9328-01E7-48AC-957F-BE1F36591A11}" type="presParOf" srcId="{1527FC69-B99C-4A50-8BA5-6EE2581CAEA6}" destId="{B0312EB1-E430-4672-BB9E-0553D21BB400}" srcOrd="0" destOrd="0" presId="urn:microsoft.com/office/officeart/2005/8/layout/radial5"/>
    <dgm:cxn modelId="{69DFB44E-3E87-4D20-9B6D-4CC758299FFF}" type="presParOf" srcId="{2FA4AAD9-DEE0-437A-9880-8C52FE9A06CF}" destId="{28F3F4EB-860E-4128-8CC7-138466A8215A}" srcOrd="4" destOrd="0" presId="urn:microsoft.com/office/officeart/2005/8/layout/radial5"/>
    <dgm:cxn modelId="{CEE8A50F-69A6-4B72-AE56-3B2768122040}" type="presParOf" srcId="{2FA4AAD9-DEE0-437A-9880-8C52FE9A06CF}" destId="{62B834E3-D730-4081-A207-0213748336AC}" srcOrd="5" destOrd="0" presId="urn:microsoft.com/office/officeart/2005/8/layout/radial5"/>
    <dgm:cxn modelId="{EAFBECE7-9C91-4D10-AF14-6803781A6157}" type="presParOf" srcId="{62B834E3-D730-4081-A207-0213748336AC}" destId="{89D06FA9-641C-452F-B69C-5E98AEF40E24}" srcOrd="0" destOrd="0" presId="urn:microsoft.com/office/officeart/2005/8/layout/radial5"/>
    <dgm:cxn modelId="{DCE02626-781A-44C6-86AE-BEC873D1C812}" type="presParOf" srcId="{2FA4AAD9-DEE0-437A-9880-8C52FE9A06CF}" destId="{1ACE7BEE-018B-47F5-B462-BD5C83AE4B11}" srcOrd="6" destOrd="0" presId="urn:microsoft.com/office/officeart/2005/8/layout/radial5"/>
    <dgm:cxn modelId="{C09AB82D-70F1-43C0-992D-3DA543C3E160}" type="presParOf" srcId="{2FA4AAD9-DEE0-437A-9880-8C52FE9A06CF}" destId="{17F5B6C9-6065-452A-99DE-A44FEE7C90D9}" srcOrd="7" destOrd="0" presId="urn:microsoft.com/office/officeart/2005/8/layout/radial5"/>
    <dgm:cxn modelId="{1533DA1B-0B7E-4AB7-A114-1E9E0CBB460F}" type="presParOf" srcId="{17F5B6C9-6065-452A-99DE-A44FEE7C90D9}" destId="{EEF46BA9-397E-4DBD-B1D5-DE462C53EFEE}" srcOrd="0" destOrd="0" presId="urn:microsoft.com/office/officeart/2005/8/layout/radial5"/>
    <dgm:cxn modelId="{12D656A3-248E-483A-9F6F-8699931AE428}" type="presParOf" srcId="{2FA4AAD9-DEE0-437A-9880-8C52FE9A06CF}" destId="{F47B54B9-35CA-4D54-A594-6CC9F355E0E3}" srcOrd="8" destOrd="0" presId="urn:microsoft.com/office/officeart/2005/8/layout/radial5"/>
    <dgm:cxn modelId="{1E5F7D47-1DFE-4130-8D47-425B22629421}" type="presParOf" srcId="{2FA4AAD9-DEE0-437A-9880-8C52FE9A06CF}" destId="{90B26082-6E35-4BBA-A5B6-A7BAB6D61EC6}" srcOrd="9" destOrd="0" presId="urn:microsoft.com/office/officeart/2005/8/layout/radial5"/>
    <dgm:cxn modelId="{145B9DF1-8334-4755-9302-5DFCF19C48CE}" type="presParOf" srcId="{90B26082-6E35-4BBA-A5B6-A7BAB6D61EC6}" destId="{9599BB47-76BD-44F6-B7E8-BFF07C8D9D66}" srcOrd="0" destOrd="0" presId="urn:microsoft.com/office/officeart/2005/8/layout/radial5"/>
    <dgm:cxn modelId="{D8CA0D32-CAA6-4611-B5FB-4F268BB940BA}" type="presParOf" srcId="{2FA4AAD9-DEE0-437A-9880-8C52FE9A06CF}" destId="{C26DFF2B-A677-4602-8E92-352E61C4EF89}" srcOrd="10" destOrd="0" presId="urn:microsoft.com/office/officeart/2005/8/layout/radial5"/>
    <dgm:cxn modelId="{22CCCE30-03FD-46DE-824B-2F2810B10634}" type="presParOf" srcId="{2FA4AAD9-DEE0-437A-9880-8C52FE9A06CF}" destId="{EDEDD1A4-C77A-4575-97A2-4D4D8CB7484B}" srcOrd="11" destOrd="0" presId="urn:microsoft.com/office/officeart/2005/8/layout/radial5"/>
    <dgm:cxn modelId="{90791ADD-E0E8-4B26-B474-816885402FEE}" type="presParOf" srcId="{EDEDD1A4-C77A-4575-97A2-4D4D8CB7484B}" destId="{C96706E6-1DBF-49D7-852A-C61DEA8E08A6}" srcOrd="0" destOrd="0" presId="urn:microsoft.com/office/officeart/2005/8/layout/radial5"/>
    <dgm:cxn modelId="{0B16FF12-535D-4AA4-A515-3ED8F199F6A7}" type="presParOf" srcId="{2FA4AAD9-DEE0-437A-9880-8C52FE9A06CF}" destId="{CBD9F9A0-6C8A-4AAD-ABC3-B987A831612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7397F-430A-40E7-BF76-C3A903915750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0750-4593-4D21-91BA-9CF818CAE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0750-4593-4D21-91BA-9CF818CAE8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0A9B-DD4C-48A8-A318-43A423DB97EA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413D-53EB-4392-9D0C-AF8681912D18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3FCF-8B95-41B6-AB97-BEC26E838E6A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A136-B6B9-479B-87AC-F00602C886BF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831B-BA44-4D43-98F8-CDCAEF8B8FC2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7FAA-6E61-4459-B5F7-A0E22F5A2810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C42E-705B-46A1-A6E3-D6CC2B398582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1322-5E11-490C-855E-D0B4EEAC35AE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7E2F-A43A-42EC-A215-0163B99D5A86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0F0E-9AF5-48A8-904D-7F399B6DD5E8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DB4F-92EC-4850-B4BE-2605AECFA555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4622AA-EFC3-4001-AFCD-3759D3F5140B}" type="datetime1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nehangshugaron7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00561"/>
            <a:ext cx="8915399" cy="1323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523524"/>
            <a:ext cx="8915398" cy="4877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30203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8934451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5647384"/>
            <a:ext cx="4648200" cy="584775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PCl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Symbol"/>
              </a:rPr>
              <a:t>অণুর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Symbol"/>
              </a:rPr>
              <a:t>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10239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5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5"/>
            <a:ext cx="8915400" cy="1015663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352804"/>
            <a:ext cx="8915400" cy="1200329"/>
          </a:xfrm>
          <a:prstGeom prst="rect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১)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PCl</a:t>
            </a:r>
            <a:r>
              <a:rPr lang="en-US" sz="32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অণুর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আকৃতি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Symbol"/>
              </a:rPr>
              <a:t>কীরুপ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২)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PCl</a:t>
            </a:r>
            <a:r>
              <a:rPr lang="en-US" sz="32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3600" baseline="300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600200" y="1197114"/>
            <a:ext cx="8991600" cy="707886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/>
          </a:p>
        </p:txBody>
      </p:sp>
      <p:sp>
        <p:nvSpPr>
          <p:cNvPr id="3" name="TextBox 5"/>
          <p:cNvSpPr txBox="1"/>
          <p:nvPr/>
        </p:nvSpPr>
        <p:spPr>
          <a:xfrm>
            <a:off x="1600200" y="3124200"/>
            <a:ext cx="8991600" cy="2123658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অরবিটাল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অরবিটাল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অরবিটালের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505202"/>
            <a:ext cx="8839200" cy="1692771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IF</a:t>
            </a:r>
            <a:r>
              <a:rPr lang="en-US" sz="4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60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হাইব্রিডাইজেশন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8839200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3962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8915400" cy="4972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209801" y="685800"/>
            <a:ext cx="10668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/>
                <a:solidFill>
                  <a:srgbClr val="FFFF00"/>
                </a:solidFill>
                <a:effectLst/>
                <a:latin typeface="Nikosh" pitchFamily="2" charset="0"/>
                <a:cs typeface="Nikosh" pitchFamily="2" charset="0"/>
              </a:rPr>
              <a:t>ধন্যবাদ</a:t>
            </a:r>
            <a:endParaRPr lang="en-US" sz="8000" b="1" cap="none" spc="0" dirty="0">
              <a:ln/>
              <a:solidFill>
                <a:srgbClr val="FFFF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676400" y="1752600"/>
            <a:ext cx="5943600" cy="2895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স্নেহাংশু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সেলফোন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+৮৮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 ১১ ৭৩০ ২৭০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096000" y="2057405"/>
            <a:ext cx="4343400" cy="40687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676400" y="274638"/>
            <a:ext cx="88392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3300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79" y="1752600"/>
            <a:ext cx="2895600" cy="2895599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676400" y="4953000"/>
            <a:ext cx="88392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3300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800" b="1" dirty="0">
                <a:hlinkClick r:id="rId3"/>
              </a:rPr>
              <a:t>snehangshugaron7@gmail.com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140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157948"/>
            <a:ext cx="8839200" cy="3785652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1375" y="609600"/>
            <a:ext cx="8854225" cy="914400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5553670"/>
            <a:ext cx="6934200" cy="923330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হাইব্রিডাইজেশন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28602"/>
            <a:ext cx="8915400" cy="4724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28600"/>
            <a:ext cx="8915400" cy="923330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307068"/>
            <a:ext cx="8915400" cy="369332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1445" y="22860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828800"/>
            <a:ext cx="891540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হাইব্রিডাইজেশন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হাইব্রিডাইজেশনের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sp</a:t>
            </a:r>
            <a:r>
              <a:rPr lang="en-US" sz="3600" baseline="30000" dirty="0" err="1">
                <a:latin typeface="NikoshBAN" pitchFamily="2" charset="0"/>
                <a:cs typeface="NikoshBAN" pitchFamily="2" charset="0"/>
                <a:sym typeface="Symbol"/>
              </a:rPr>
              <a:t>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Symbol"/>
              </a:rPr>
              <a:t>d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হাইব্রিডাইজেশন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Symbol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Symbol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Symbol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sp</a:t>
            </a:r>
            <a:r>
              <a:rPr lang="en-US" sz="3600" baseline="30000" dirty="0" err="1">
                <a:latin typeface="NikoshBAN" pitchFamily="2" charset="0"/>
                <a:cs typeface="NikoshBAN" pitchFamily="2" charset="0"/>
                <a:sym typeface="Symbol"/>
              </a:rPr>
              <a:t>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Symbol"/>
              </a:rPr>
              <a:t>d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হাইব্রিডাইজেশনের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228603"/>
            <a:ext cx="7620000" cy="769441"/>
          </a:xfrm>
          <a:prstGeom prst="rect">
            <a:avLst/>
          </a:prstGeom>
          <a:solidFill>
            <a:schemeClr val="accent3"/>
          </a:solidFill>
          <a:ln w="12700">
            <a:solidFill>
              <a:srgbClr val="00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হাইব্রিডাইজেশন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14649048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D45F1B-ED2A-449B-B97F-DA2A1B99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04D45F1B-ED2A-449B-B97F-DA2A1B99D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439505-0EA0-4E90-A733-6013020C2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F3439505-0EA0-4E90-A733-6013020C2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28F072-51F9-4229-995C-4C222E0CD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2628F072-51F9-4229-995C-4C222E0CD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27FC69-B99C-4A50-8BA5-6EE2581CA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1527FC69-B99C-4A50-8BA5-6EE2581CA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F3F4EB-860E-4128-8CC7-138466A82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28F3F4EB-860E-4128-8CC7-138466A82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B834E3-D730-4081-A207-021374833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62B834E3-D730-4081-A207-021374833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CE7BEE-018B-47F5-B462-BD5C83AE4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1ACE7BEE-018B-47F5-B462-BD5C83AE4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F5B6C9-6065-452A-99DE-A44FEE7C9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17F5B6C9-6065-452A-99DE-A44FEE7C9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7B54B9-35CA-4D54-A594-6CC9F355E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F47B54B9-35CA-4D54-A594-6CC9F355E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B26082-6E35-4BBA-A5B6-A7BAB6D61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graphicEl>
                                              <a:dgm id="{90B26082-6E35-4BBA-A5B6-A7BAB6D61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6DFF2B-A677-4602-8E92-352E61C4E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C26DFF2B-A677-4602-8E92-352E61C4E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EDD1A4-C77A-4575-97A2-4D4D8CB74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graphicEl>
                                              <a:dgm id="{EDEDD1A4-C77A-4575-97A2-4D4D8CB74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D9F9A0-6C8A-4AAD-ABC3-B987A8316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>
                                            <p:graphicEl>
                                              <a:dgm id="{CBD9F9A0-6C8A-4AAD-ABC3-B987A8316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5638802"/>
            <a:ext cx="4572000" cy="646331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sp</a:t>
            </a:r>
            <a:r>
              <a:rPr lang="en-US" sz="3600" baseline="30000" dirty="0" err="1" smtClean="0">
                <a:latin typeface="NikoshBAN"/>
                <a:cs typeface="NikoshBAN"/>
                <a:sym typeface="Symbol"/>
              </a:rPr>
              <a:t>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হাইব্রিডাইজেশন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06972"/>
            <a:ext cx="8839200" cy="4979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1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5401270"/>
            <a:ext cx="48006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হাইব্রিডাইজেশন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68409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5402761"/>
            <a:ext cx="5638800" cy="769441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PCl</a:t>
            </a:r>
            <a:r>
              <a:rPr lang="en-US" sz="32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অণুর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গঠন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77" y="533400"/>
            <a:ext cx="8895223" cy="4392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1211</TotalTime>
  <Words>160</Words>
  <Application>Microsoft Office PowerPoint</Application>
  <PresentationFormat>Widescreen</PresentationFormat>
  <Paragraphs>49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Nikosh</vt:lpstr>
      <vt:lpstr>NikoshBAN</vt:lpstr>
      <vt:lpstr>SutonnyMJ</vt:lpstr>
      <vt:lpstr>Symbol</vt:lpstr>
      <vt:lpstr>Tahoma</vt:lpstr>
      <vt:lpstr>Times New Roman</vt:lpstr>
      <vt:lpstr>Tunga</vt:lpstr>
      <vt:lpstr>Wingdings</vt:lpstr>
      <vt:lpstr>Angles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snehangshu</cp:lastModifiedBy>
  <cp:revision>210</cp:revision>
  <dcterms:created xsi:type="dcterms:W3CDTF">2006-08-16T00:00:00Z</dcterms:created>
  <dcterms:modified xsi:type="dcterms:W3CDTF">2020-04-05T09:12:31Z</dcterms:modified>
</cp:coreProperties>
</file>