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546E1-A80E-476D-8878-EAAC4CDFF9BD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7FA0-712E-49B0-8713-4841D7281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73BBB-06EE-4490-8DAB-AD52839C5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8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3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0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5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03FE-3931-48CB-977A-F1E075836324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D9AE-9754-4B8B-8178-C5FAC4CD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7408" y="0"/>
            <a:ext cx="323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89" y="1126920"/>
            <a:ext cx="6089196" cy="49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86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8291" y="1496291"/>
            <a:ext cx="50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2647950"/>
            <a:ext cx="28575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2647950"/>
            <a:ext cx="2741469" cy="18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28600"/>
            <a:ext cx="5486400" cy="1828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8064A2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দলগত কাজ        </a:t>
            </a:r>
            <a:r>
              <a:rPr lang="bn-BD" sz="3200" b="1" dirty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b="1" dirty="0">
              <a:solidFill>
                <a:srgbClr val="1F497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lio k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381000"/>
            <a:ext cx="3276600" cy="228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8118" y="3726872"/>
            <a:ext cx="496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 বর্ননা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154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05200" y="304800"/>
            <a:ext cx="5029200" cy="1219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691" y="1632925"/>
            <a:ext cx="1075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রক্ত এক ধরনের  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পানীয়     খ) যোজক কলা    গ) কঠিন পদার্থ     ঘ) রঙ্গিন পদার্থ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691" y="2942179"/>
            <a:ext cx="9213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রক্তের কাজ-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অক্সিজেন পরিবহন  খ) নাইট্রোজেন পরিবহন গ) হাইড্রোজেন পরিবহন ঘ) সালফার পরিবহন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8473" y="5112327"/>
            <a:ext cx="798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-১। ক          ২। খ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9445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1869" y="0"/>
            <a:ext cx="4038600" cy="2133600"/>
          </a:xfrm>
          <a:prstGeom prst="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504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>
              <a:solidFill>
                <a:srgbClr val="C0504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7455" y="5845959"/>
            <a:ext cx="844271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গ্রূপের নাম লিখে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69" y="-1"/>
            <a:ext cx="8061531" cy="4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5641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0947" y="178107"/>
            <a:ext cx="5063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76" y="1982098"/>
            <a:ext cx="8824686" cy="48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006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00891" y="2750098"/>
            <a:ext cx="3231081" cy="21544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30175" cmpd="sng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মোঃমাহাবুর রশিদ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: ০১৭১৭১৮৭১৫২ 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mahaburrashidict56</a:t>
            </a:r>
            <a:r>
              <a:rPr lang="en-US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sz="1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836" y="2939677"/>
            <a:ext cx="3948548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30175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 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অধ্যায়: সপ্তম</a:t>
            </a:r>
          </a:p>
          <a:p>
            <a:pPr algn="ctr">
              <a:defRPr/>
            </a:pP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1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BD" sz="1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03</a:t>
            </a:r>
            <a:r>
              <a:rPr lang="bn-BD" sz="1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1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1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4/২০</a:t>
            </a:r>
            <a:r>
              <a:rPr lang="en-US" sz="1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BD" sz="1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lang="en-US" sz="1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58" y="4926841"/>
            <a:ext cx="2035629" cy="1741581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4833257" y="76201"/>
            <a:ext cx="2470070" cy="7837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257" y="76201"/>
            <a:ext cx="2470070" cy="64633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40" y="849173"/>
            <a:ext cx="1427296" cy="173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Collate 7"/>
          <p:cNvSpPr/>
          <p:nvPr/>
        </p:nvSpPr>
        <p:spPr>
          <a:xfrm>
            <a:off x="5763492" y="1284515"/>
            <a:ext cx="304800" cy="5279571"/>
          </a:xfrm>
          <a:prstGeom prst="flowChartCollat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16" t="27584" r="14382" b="9905"/>
          <a:stretch/>
        </p:blipFill>
        <p:spPr>
          <a:xfrm>
            <a:off x="7655625" y="859972"/>
            <a:ext cx="1360312" cy="17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8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67" y="2224953"/>
            <a:ext cx="3581832" cy="2305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224953"/>
            <a:ext cx="4294909" cy="23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304800"/>
            <a:ext cx="7239000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পাঠ...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863" y="2873760"/>
            <a:ext cx="2355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 </a:t>
            </a:r>
            <a:endParaRPr lang="en-US" sz="9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6421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1577" y="631371"/>
            <a:ext cx="2173514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782" y="2715492"/>
            <a:ext cx="8894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bn-BD" sz="4000" dirty="0" smtClean="0">
              <a:solidFill>
                <a:srgbClr val="1F497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dirty="0" smtClean="0">
                <a:solidFill>
                  <a:srgbClr val="1F497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BD" sz="4000" dirty="0">
              <a:solidFill>
                <a:srgbClr val="1F497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রক্তের কনিকা কয়টি ও কি কি তা লিখতে</a:t>
            </a:r>
            <a:r>
              <a:rPr lang="bn-BD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BD" sz="4000" b="1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 কাজ বর্ননা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442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77" y="2357437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68" y="2101994"/>
            <a:ext cx="1800225" cy="254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0"/>
            <a:ext cx="48482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9486" y="609600"/>
            <a:ext cx="531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10145" y="0"/>
            <a:ext cx="9144000" cy="6858000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219201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      </a:t>
            </a:r>
            <a:r>
              <a:rPr lang="bn-BD" sz="2800" b="1" dirty="0">
                <a:solidFill>
                  <a:srgbClr val="4F81B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সময় ৩ মিনিট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kok k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44" y="990600"/>
            <a:ext cx="2297206" cy="1694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733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 খাতায় লিখ </a:t>
            </a:r>
            <a:r>
              <a:rPr lang="bn-BD" sz="3200" dirty="0">
                <a:solidFill>
                  <a:prstClr val="black"/>
                </a:solidFill>
                <a:latin typeface="Calibri"/>
              </a:rPr>
              <a:t>?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2865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5" y="2495550"/>
            <a:ext cx="2857500" cy="186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45" y="2495550"/>
            <a:ext cx="2628900" cy="1804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3215" y="1080655"/>
            <a:ext cx="629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609600"/>
            <a:ext cx="10363200" cy="5749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2473" y="1801091"/>
            <a:ext cx="6899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654" y="3686845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রক্তের কনিকা কয়টি ও কি কি তা </a:t>
            </a:r>
            <a:r>
              <a:rPr lang="bn-IN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4000" b="1" dirty="0" smtClean="0">
                <a:solidFill>
                  <a:srgbClr val="F79646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F79646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1" r="59848"/>
          <a:stretch/>
        </p:blipFill>
        <p:spPr>
          <a:xfrm>
            <a:off x="7128242" y="1309255"/>
            <a:ext cx="734291" cy="203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060" t="1602"/>
          <a:stretch/>
        </p:blipFill>
        <p:spPr>
          <a:xfrm>
            <a:off x="8070272" y="1309255"/>
            <a:ext cx="803643" cy="20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187</Words>
  <Application>Microsoft Office PowerPoint</Application>
  <PresentationFormat>Widescreen</PresentationFormat>
  <Paragraphs>39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24</cp:revision>
  <dcterms:created xsi:type="dcterms:W3CDTF">2020-04-04T16:56:45Z</dcterms:created>
  <dcterms:modified xsi:type="dcterms:W3CDTF">2020-04-04T17:21:54Z</dcterms:modified>
</cp:coreProperties>
</file>