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3" r:id="rId13"/>
    <p:sldId id="274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B54B-558F-439F-8142-BE95C11D2354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60841-2A12-4F94-9E6A-4913658F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uwelbd260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Haider\My Documents\My Pictures\Molecu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14600"/>
            <a:ext cx="7620000" cy="328136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371600" y="10668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যৌগের মডেল ও সংকেত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47800" y="1371600"/>
            <a:ext cx="533400" cy="609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2133600" y="2590800"/>
            <a:ext cx="609600" cy="609600"/>
          </a:xfrm>
          <a:prstGeom prst="ellipse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33400" y="2667000"/>
            <a:ext cx="533400" cy="609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638800" y="2209800"/>
            <a:ext cx="533400" cy="609600"/>
          </a:xfrm>
          <a:prstGeom prst="ellipse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7620000" y="3276600"/>
            <a:ext cx="533400" cy="533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6629400" y="4267200"/>
            <a:ext cx="533400" cy="533400"/>
          </a:xfrm>
          <a:prstGeom prst="ellipse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5638800" y="34290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4724400" y="1371600"/>
            <a:ext cx="533400" cy="533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6629400" y="1371600"/>
            <a:ext cx="533400" cy="533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</a:t>
            </a:r>
            <a:endParaRPr lang="en-US" sz="2800" dirty="0"/>
          </a:p>
        </p:txBody>
      </p:sp>
      <p:cxnSp>
        <p:nvCxnSpPr>
          <p:cNvPr id="16" name="Straight Connector 15"/>
          <p:cNvCxnSpPr>
            <a:endCxn id="7" idx="0"/>
          </p:cNvCxnSpPr>
          <p:nvPr/>
        </p:nvCxnSpPr>
        <p:spPr>
          <a:xfrm rot="5400000">
            <a:off x="800100" y="1905000"/>
            <a:ext cx="762000" cy="76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1" idx="4"/>
          </p:cNvCxnSpPr>
          <p:nvPr/>
        </p:nvCxnSpPr>
        <p:spPr>
          <a:xfrm rot="16200000" flipV="1">
            <a:off x="6457156" y="5239544"/>
            <a:ext cx="915194" cy="373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3"/>
            <a:endCxn id="11" idx="7"/>
          </p:cNvCxnSpPr>
          <p:nvPr/>
        </p:nvCxnSpPr>
        <p:spPr>
          <a:xfrm rot="5400000">
            <a:off x="7084685" y="3731885"/>
            <a:ext cx="613430" cy="61343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3"/>
            <a:endCxn id="8" idx="7"/>
          </p:cNvCxnSpPr>
          <p:nvPr/>
        </p:nvCxnSpPr>
        <p:spPr>
          <a:xfrm rot="5400000">
            <a:off x="6164706" y="1756264"/>
            <a:ext cx="472189" cy="61343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5"/>
            <a:endCxn id="8" idx="1"/>
          </p:cNvCxnSpPr>
          <p:nvPr/>
        </p:nvCxnSpPr>
        <p:spPr>
          <a:xfrm rot="16200000" flipH="1">
            <a:off x="5212206" y="1794364"/>
            <a:ext cx="472189" cy="53723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" idx="5"/>
            <a:endCxn id="6" idx="0"/>
          </p:cNvCxnSpPr>
          <p:nvPr/>
        </p:nvCxnSpPr>
        <p:spPr>
          <a:xfrm rot="16200000" flipH="1">
            <a:off x="1821305" y="1973705"/>
            <a:ext cx="698874" cy="5353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438400" y="3810000"/>
            <a:ext cx="5334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56" name="Oval 55"/>
          <p:cNvSpPr/>
          <p:nvPr/>
        </p:nvSpPr>
        <p:spPr>
          <a:xfrm>
            <a:off x="1066800" y="5715000"/>
            <a:ext cx="5334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57" name="Oval 56"/>
          <p:cNvSpPr/>
          <p:nvPr/>
        </p:nvSpPr>
        <p:spPr>
          <a:xfrm>
            <a:off x="3581400" y="5715000"/>
            <a:ext cx="5334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58" name="Oval 57"/>
          <p:cNvSpPr/>
          <p:nvPr/>
        </p:nvSpPr>
        <p:spPr>
          <a:xfrm>
            <a:off x="2438400" y="6172200"/>
            <a:ext cx="5334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59" name="Oval 58"/>
          <p:cNvSpPr/>
          <p:nvPr/>
        </p:nvSpPr>
        <p:spPr>
          <a:xfrm>
            <a:off x="2438400" y="48768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60" name="Straight Connector 59"/>
          <p:cNvCxnSpPr>
            <a:stCxn id="59" idx="5"/>
            <a:endCxn id="57" idx="1"/>
          </p:cNvCxnSpPr>
          <p:nvPr/>
        </p:nvCxnSpPr>
        <p:spPr>
          <a:xfrm rot="16200000" flipH="1">
            <a:off x="3019145" y="5141585"/>
            <a:ext cx="514910" cy="76583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 flipV="1">
            <a:off x="1600200" y="5257800"/>
            <a:ext cx="838200" cy="609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9" idx="4"/>
            <a:endCxn id="58" idx="0"/>
          </p:cNvCxnSpPr>
          <p:nvPr/>
        </p:nvCxnSpPr>
        <p:spPr>
          <a:xfrm rot="5400000">
            <a:off x="2286000" y="5753100"/>
            <a:ext cx="8382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2328559" y="4529441"/>
            <a:ext cx="67847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096000" y="3810000"/>
            <a:ext cx="763915" cy="611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6629400" y="5715000"/>
            <a:ext cx="533400" cy="457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সংকেত ও যোজনী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14800" y="1447800"/>
            <a:ext cx="8382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7543800" y="5105400"/>
            <a:ext cx="1066800" cy="990600"/>
          </a:xfrm>
          <a:prstGeom prst="ellipse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381000" y="5562600"/>
            <a:ext cx="9144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endParaRPr lang="en-US" sz="28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429000" y="2209800"/>
            <a:ext cx="762000" cy="762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4724400" y="2209800"/>
            <a:ext cx="914400" cy="762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838200" y="5029200"/>
            <a:ext cx="762000" cy="762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6781800" y="4419600"/>
            <a:ext cx="1143000" cy="990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1600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যোজনী  </a:t>
            </a:r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54864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যোজনী  </a:t>
            </a:r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2218 L 0.24167 -0.35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2219 L 0.2375 -0.35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38632E-6 L -0.20417 -0.282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-0.03327 L -0.20833 -0.2883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81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সংকেতঃ  মৌল বা যৌগের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সংক্ষিপ্ত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নাম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কে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1000" y="76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38600" y="228600"/>
          <a:ext cx="4876800" cy="64289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0"/>
                <a:gridCol w="2438400"/>
              </a:tblGrid>
              <a:tr h="854671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সংকেত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34601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পানি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2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83204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কা</a:t>
                      </a:r>
                      <a:r>
                        <a:rPr lang="bn-BD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র্বন ডাইঅক্সাইড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32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200" b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4601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মিথেন</a:t>
                      </a:r>
                      <a:r>
                        <a:rPr lang="bn-BD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en-US" sz="32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200" b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1869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অ্যামোনিয়া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r>
                        <a:rPr lang="en-US" sz="32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838200"/>
          <a:ext cx="3048000" cy="518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</a:tblGrid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পানি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কা</a:t>
                      </a:r>
                      <a:r>
                        <a:rPr lang="bn-BD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র্বন ডাইঅক্সাইড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মিথেন</a:t>
                      </a:r>
                      <a:r>
                        <a:rPr lang="bn-BD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অ্যামোনিয়া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 মূল্যায়ন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প্রতীক লেখঃ ফসফরাস, আয়োডিন, নাইট্রোজেন, আয়রন, নিকেল</a:t>
            </a:r>
          </a:p>
          <a:p>
            <a:pPr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সংকেত লেখঃ ক্যালসিয়াম ক্লোরাইড, হাইড্রোজেন সালফেট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কপার সালফেট, হাইড্রোজেন ক্লোরাইড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বাড়ির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bn-BD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bn-BD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গুলোর কোনটি শুদ্ধ ও কোনটি অশুদ্ধ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S,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Cl, Na(OH)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NaCO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FeSO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CaHCO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bn-BD" baseline="-25000" dirty="0" smtClean="0"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8288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609600"/>
            <a:ext cx="7924800" cy="550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জুয়েল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514350" indent="-514350" algn="ctr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তালিমপুর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বাহারপুর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ইয়াকুবিয়া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marL="514350" indent="-514350" algn="ctr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বড়লেখা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মৌলভীবাজার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০১৭১৭৪১৫৫৩৪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juwelbd260@gmail.com</a:t>
            </a:r>
            <a:endParaRPr lang="en-US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447800"/>
            <a:ext cx="6019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শ্রেণী-৮ম</a:t>
            </a:r>
            <a:endParaRPr lang="bn-BD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বিষয়- বিজ্ঞান</a:t>
            </a:r>
            <a:endParaRPr lang="en-U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তারিখ:০৪/০৪/২০২০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.</a:t>
            </a:r>
            <a:endParaRPr lang="bn-BD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সময়-৪০ মিনিট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aaa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200400" cy="3252259"/>
          </a:xfrm>
          <a:prstGeom prst="rect">
            <a:avLst/>
          </a:prstGeom>
        </p:spPr>
      </p:pic>
      <p:pic>
        <p:nvPicPr>
          <p:cNvPr id="1026" name="Picture 2" descr="C:\Documents and Settings\Haider\My Documents\My Pictures\water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799" y="3657600"/>
            <a:ext cx="3276601" cy="2819400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>
            <a:off x="3657600" y="1981200"/>
            <a:ext cx="1676400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43600" y="16764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হৃদি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10000" y="5105400"/>
            <a:ext cx="1600200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9800" y="47244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পানি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12420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প্রতীক ও সংকেত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1066800"/>
            <a:ext cx="4613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পাঠ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শিরোনাম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মৌল সমুহের প্রতীক বলতে ও লিখতে পারবে</a:t>
            </a:r>
          </a:p>
          <a:p>
            <a:pPr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যৌগের সংকেত লিখতে পারবে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4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প্রতীকঃ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মৌলের পরমানুর সংক্ষিপ্ত নামকে প্রতীক বলে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838200"/>
            <a:ext cx="2438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H</a:t>
            </a:r>
            <a:r>
              <a:rPr lang="en-US" sz="3200" dirty="0" smtClean="0">
                <a:solidFill>
                  <a:schemeClr val="tx1"/>
                </a:solidFill>
              </a:rPr>
              <a:t>ydrogen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1828800"/>
            <a:ext cx="2438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en-US" sz="3200" dirty="0" smtClean="0">
                <a:solidFill>
                  <a:schemeClr val="tx1"/>
                </a:solidFill>
              </a:rPr>
              <a:t>arbon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1524000" y="1828800"/>
            <a:ext cx="685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3657600"/>
            <a:ext cx="2514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O</a:t>
            </a:r>
            <a:r>
              <a:rPr lang="en-US" sz="3600" dirty="0" smtClean="0">
                <a:solidFill>
                  <a:schemeClr val="tx1"/>
                </a:solidFill>
              </a:rPr>
              <a:t>xygen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1371600" y="37338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O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90600" y="4419600"/>
            <a:ext cx="2667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n-US" sz="3200" dirty="0" smtClean="0">
                <a:solidFill>
                  <a:schemeClr val="tx1"/>
                </a:solidFill>
              </a:rPr>
              <a:t>itrogen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1436914" y="4480560"/>
            <a:ext cx="533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0600" y="2743200"/>
            <a:ext cx="2590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Sulphur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54480" y="278892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36914" y="89916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03327E-7 L 0.53993 0.00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95564E-6 L 0.52916 3.9556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95379E-6 L 0.53837 0.006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91682E-6 L 0.55 0.005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2902E-6 L 0.54409 -0.008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২-অক্ষরের প্রতীক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latin typeface="NikoshBAN" pitchFamily="2" charset="0"/>
                          <a:cs typeface="NikoshBAN" pitchFamily="2" charset="0"/>
                        </a:rPr>
                        <a:t>নাম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latin typeface="NikoshBAN" pitchFamily="2" charset="0"/>
                          <a:cs typeface="NikoshBAN" pitchFamily="2" charset="0"/>
                        </a:rPr>
                        <a:t>প্রতীক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Ca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lcium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Ca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Br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omin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Br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Co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balt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Co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Be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ryllium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Be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C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h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l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orin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Cl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C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a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d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mium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Cd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mtClean="0">
                <a:latin typeface="NikoshBAN" pitchFamily="2" charset="0"/>
                <a:cs typeface="NikoshBAN" pitchFamily="2" charset="0"/>
              </a:rPr>
              <a:t>ইংরেজী/ ল্যাটিন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নাম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latin typeface="NikoshBAN" pitchFamily="2" charset="0"/>
                          <a:cs typeface="NikoshBAN" pitchFamily="2" charset="0"/>
                        </a:rPr>
                        <a:t>প্রতীক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Sodium/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Na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trium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Na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Iron/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Fe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rrum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Fe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Tin/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S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ta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n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num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Sn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Silver/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A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r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g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entum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Ag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Gold/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Au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rum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Au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214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শিখন ফল</vt:lpstr>
      <vt:lpstr>Slide 7</vt:lpstr>
      <vt:lpstr>২-অক্ষরের প্রতীক</vt:lpstr>
      <vt:lpstr>ইংরেজী/ ল্যাটিন নাম  </vt:lpstr>
      <vt:lpstr>যৌগের মডেল ও সংকেত</vt:lpstr>
      <vt:lpstr>সংকেত ও যোজনী</vt:lpstr>
      <vt:lpstr>Slide 12</vt:lpstr>
      <vt:lpstr>Slide 13</vt:lpstr>
      <vt:lpstr> মূল্যায়ন </vt:lpstr>
      <vt:lpstr>বাড়ির কাজ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Haider</dc:creator>
  <cp:lastModifiedBy>DeLL</cp:lastModifiedBy>
  <cp:revision>54</cp:revision>
  <dcterms:created xsi:type="dcterms:W3CDTF">2012-10-13T03:21:42Z</dcterms:created>
  <dcterms:modified xsi:type="dcterms:W3CDTF">2020-04-05T02:34:20Z</dcterms:modified>
</cp:coreProperties>
</file>