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8" r:id="rId2"/>
    <p:sldId id="269" r:id="rId3"/>
    <p:sldId id="277" r:id="rId4"/>
    <p:sldId id="264" r:id="rId5"/>
    <p:sldId id="298" r:id="rId6"/>
    <p:sldId id="297" r:id="rId7"/>
    <p:sldId id="278" r:id="rId8"/>
    <p:sldId id="288" r:id="rId9"/>
    <p:sldId id="290" r:id="rId10"/>
    <p:sldId id="274" r:id="rId11"/>
    <p:sldId id="282" r:id="rId12"/>
    <p:sldId id="291" r:id="rId13"/>
    <p:sldId id="292" r:id="rId14"/>
    <p:sldId id="293" r:id="rId15"/>
    <p:sldId id="294" r:id="rId16"/>
    <p:sldId id="285" r:id="rId17"/>
    <p:sldId id="295" r:id="rId18"/>
    <p:sldId id="286" r:id="rId19"/>
    <p:sldId id="28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DD3B2-6338-4AC3-A3C7-A4F80F2F2D10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B4F04-1708-4A6C-A597-954AD9D74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bn-BD" sz="80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তোমাদের শুভেচ্ছা</a:t>
            </a:r>
            <a:endParaRPr lang="en-US" sz="8000" dirty="0"/>
          </a:p>
        </p:txBody>
      </p:sp>
      <p:pic>
        <p:nvPicPr>
          <p:cNvPr id="5" name="Content Placeholder 4" descr="blooming-rose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034380"/>
            <a:ext cx="8153400" cy="421401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সাধারণ পরিষদের গঠন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worl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0" y="1981201"/>
            <a:ext cx="4754880" cy="3048000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457200" y="3048000"/>
            <a:ext cx="3124200" cy="167640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বিশ্বের সব রাষ্ট্র এর সদস্য।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সাধারণ পরিষদের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0" y="1981200"/>
            <a:ext cx="4953000" cy="762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bn-BD" sz="17600" dirty="0" smtClean="0">
                <a:latin typeface="NikoshBAN" pitchFamily="2" charset="0"/>
                <a:cs typeface="NikoshBAN" pitchFamily="2" charset="0"/>
              </a:rPr>
              <a:t>১। আলোচনা সংক্রান্ত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E497DC2B-2706-4392-BF71-2C727C5B6609_mw800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854832"/>
            <a:ext cx="5446868" cy="3622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২। নির্বাহী সংক্রান্ত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n_ki-moon_portra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518" y="1752600"/>
            <a:ext cx="3865282" cy="4928236"/>
          </a:xfrm>
          <a:prstGeom prst="rect">
            <a:avLst/>
          </a:prstGeom>
        </p:spPr>
      </p:pic>
      <p:sp>
        <p:nvSpPr>
          <p:cNvPr id="4" name="Chevron 3"/>
          <p:cNvSpPr/>
          <p:nvPr/>
        </p:nvSpPr>
        <p:spPr>
          <a:xfrm>
            <a:off x="228600" y="3276600"/>
            <a:ext cx="3048000" cy="175260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জাতিসংঘের মহাসচিব</a:t>
            </a:r>
          </a:p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বান কি মুন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৩। আর্থিক সংক্তান্ত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tock-photo-bundle-of-dollar-banknotes-usd-paper-currency-1003727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895" y="1523999"/>
            <a:ext cx="4313905" cy="2971801"/>
          </a:xfrm>
          <a:prstGeom prst="rect">
            <a:avLst/>
          </a:prstGeom>
        </p:spPr>
      </p:pic>
      <p:sp>
        <p:nvSpPr>
          <p:cNvPr id="4" name="Pentagon 3"/>
          <p:cNvSpPr/>
          <p:nvPr/>
        </p:nvSpPr>
        <p:spPr>
          <a:xfrm>
            <a:off x="533400" y="2362200"/>
            <a:ext cx="2819400" cy="160020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চাঁদা নির্ধারণ,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বাজেট পাস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৪। নির্বাচন সংক্রান্ত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292px-Netherlands,_The_Hague,_International_Criminal_Cou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0" y="1676400"/>
            <a:ext cx="5174232" cy="3703474"/>
          </a:xfrm>
        </p:spPr>
      </p:pic>
      <p:sp>
        <p:nvSpPr>
          <p:cNvPr id="5" name="Notched Right Arrow 4"/>
          <p:cNvSpPr/>
          <p:nvPr/>
        </p:nvSpPr>
        <p:spPr>
          <a:xfrm>
            <a:off x="609600" y="2590800"/>
            <a:ext cx="2819400" cy="2514600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হেগের আন্তর্জাতিক আদালত ভবন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944562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৫। রিপোর্ট গ্রহণ ও পর্যালোচনা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UNO-Immigration-Repo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4800" y="1447800"/>
            <a:ext cx="4323724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Pentagon 4"/>
          <p:cNvSpPr/>
          <p:nvPr/>
        </p:nvSpPr>
        <p:spPr>
          <a:xfrm>
            <a:off x="1981200" y="2667000"/>
            <a:ext cx="1828800" cy="297180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রিপোর্টের ছবি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 (১২ মি)</a:t>
            </a:r>
          </a:p>
        </p:txBody>
      </p:sp>
      <p:sp>
        <p:nvSpPr>
          <p:cNvPr id="5" name="Oval 4"/>
          <p:cNvSpPr/>
          <p:nvPr/>
        </p:nvSpPr>
        <p:spPr>
          <a:xfrm>
            <a:off x="533400" y="2590800"/>
            <a:ext cx="2209800" cy="1905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29000" y="2286000"/>
            <a:ext cx="2133600" cy="1752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মিশর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24600" y="2362200"/>
            <a:ext cx="2057400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স্পেন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14400" y="4800600"/>
            <a:ext cx="2362200" cy="1600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মার্কিন যুক্তরাষ্ট্র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4724400"/>
            <a:ext cx="1600200" cy="1447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অস্ট্রেলিয়া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05200" y="4343400"/>
            <a:ext cx="1905000" cy="1676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যুক্তরাজ্য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696200" cy="4895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১। জাতিসংঘ গঠনের পটভূমি লিখ।</a:t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২। জাতিসংঘের উদ্দেশ্যগুলো বর্ণনা কর।</a:t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৩। সাধারণ পরিষদের নির্বাচন সংক্রান্ত কাজগুলো উল্লেখ কর।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 (৫ মি)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4497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জাতিসংঘ প্রতিষ্ঠার কারণ কি কি?</a:t>
            </a:r>
          </a:p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জাতিসংঘের আলোচনা সংক্রান্ত কাজগুলো বলো।</a:t>
            </a:r>
          </a:p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জাতিসংঘের অস্থায়ী সদস্য নির্বাচন করে কারা?</a:t>
            </a:r>
          </a:p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৪। সাধারণ পরিষদের আর্থিক কাজগুলো বলো।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 (১ মি)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‘বিশ্বের বিভিন্ন রাষ্ট্রের মধ্যে বিরোধ মীমাংসায় সাধারণ পরিষদের ভূমিকা প্রশ্নবিদ্ধ।’ উক্তিটি সম্পর্কে তোমার সুচিন্তিত মতামত লিখ।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696283"/>
            <a:ext cx="8382000" cy="47705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ctr">
              <a:buNone/>
            </a:pP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জুয়েল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আহমদ</a:t>
            </a:r>
            <a:endParaRPr lang="en-US" sz="5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তালিমপুর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বাহারপুর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ইয়াকুবিয়া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বড়লেখা,মৌলভীবাজার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০১৭১৭৪১৫৫৩৪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endParaRPr lang="bn-BD" sz="54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33600"/>
            <a:ext cx="8305800" cy="33067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তোমাদের অশেষ</a:t>
            </a:r>
            <a:br>
              <a:rPr lang="bn-BD" sz="11500" dirty="0" smtClean="0"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229600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শ্রেণী-নবম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বিষয়-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নাগরিকতা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তারিখ-১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০১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২০২০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সময়-৩৫ মিনিট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609600" y="76200"/>
            <a:ext cx="8153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পরিবেশ</a:t>
            </a: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তৈরি ও পাঠ ঘোষণা (</a:t>
            </a:r>
            <a:r>
              <a:rPr lang="bn-BD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৩ </a:t>
            </a: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মি)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world-political-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143000"/>
            <a:ext cx="2286000" cy="2823883"/>
          </a:xfrm>
          <a:prstGeom prst="rect">
            <a:avLst/>
          </a:prstGeom>
        </p:spPr>
      </p:pic>
      <p:pic>
        <p:nvPicPr>
          <p:cNvPr id="11" name="Picture 10" descr="Iraq-W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066800"/>
            <a:ext cx="2295525" cy="2860467"/>
          </a:xfrm>
          <a:prstGeom prst="rect">
            <a:avLst/>
          </a:prstGeom>
        </p:spPr>
      </p:pic>
      <p:pic>
        <p:nvPicPr>
          <p:cNvPr id="12" name="Picture 11" descr="wa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267200"/>
            <a:ext cx="3105080" cy="2057400"/>
          </a:xfrm>
          <a:prstGeom prst="rect">
            <a:avLst/>
          </a:prstGeom>
        </p:spPr>
      </p:pic>
      <p:pic>
        <p:nvPicPr>
          <p:cNvPr id="13" name="Picture 12" descr="landing_at_war_0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9711" y="1219200"/>
            <a:ext cx="3004289" cy="2436813"/>
          </a:xfrm>
          <a:prstGeom prst="rect">
            <a:avLst/>
          </a:prstGeom>
        </p:spPr>
      </p:pic>
      <p:pic>
        <p:nvPicPr>
          <p:cNvPr id="7" name="Picture 6" descr="uno-f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4114800"/>
            <a:ext cx="2971800" cy="1981200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3657600" y="4191000"/>
            <a:ext cx="2286000" cy="1828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এই অংশ হতে শিরোনাম আসবে।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8227" y="3572470"/>
            <a:ext cx="3337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1905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</a:rPr>
              <a:t>জাতিসংঘ</a:t>
            </a:r>
            <a:endParaRPr lang="en-US" sz="5400" b="1" cap="none" spc="0" dirty="0">
              <a:ln w="1905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3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1371600"/>
            <a:ext cx="4753224" cy="923330"/>
          </a:xfrm>
          <a:prstGeom prst="rect">
            <a:avLst/>
          </a:prstGeom>
          <a:noFill/>
          <a:ln w="28575">
            <a:noFill/>
          </a:ln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আজকের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পাঠ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blipFill>
                <a:blip r:embed="rId4"/>
                <a:tile tx="0" ty="0" sx="100000" sy="100000" flip="none" algn="tl"/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জাতিসংঘ গঠনের প্রেক্ষাপট বর্ণনা করতে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জাতিসংঘ গঠনের উদ্দেশ্য বলতে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জাতিসংঘের গুরুত্বপূর্ণ শাখাসমূহের নাম বলতে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৪। সাধারণ পরিষদের গঠন সম্পর্কে বলতে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৫। সাধারণ পরিষদের কাজ উল্লেখ করতে পারবে।</a:t>
            </a:r>
          </a:p>
          <a:p>
            <a:pPr marL="514350" indent="-514350">
              <a:buFont typeface="+mj-lt"/>
              <a:buAutoNum type="arabicPeriod"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2544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8900" dirty="0" smtClean="0">
                <a:latin typeface="NikoshBAN" pitchFamily="2" charset="0"/>
                <a:cs typeface="NikoshBAN" pitchFamily="2" charset="0"/>
              </a:rPr>
              <a:t>উপস্থাপন  (১৩ মি)</a:t>
            </a:r>
            <a:br>
              <a:rPr lang="bn-BD" sz="8900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9"/>
          <p:cNvSpPr txBox="1">
            <a:spLocks/>
          </p:cNvSpPr>
          <p:nvPr/>
        </p:nvSpPr>
        <p:spPr>
          <a:xfrm>
            <a:off x="1143000" y="381000"/>
            <a:ext cx="6629400" cy="5867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জাতিসংঘের উদ্দেশ্য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বিশ্ব শান্তি নিশ্চিত করা;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২।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বিশ্বের দেশগুলোর মধে সম্প্রীতি জোরদার করা;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bn-BD" sz="3200" baseline="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বিশ্বের দেশগুলোর মধে সহযোগিতা করা;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৪।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পরষ্পরের প্রতি সম্মান ও শ্রদ্ধাবোধ গড়ে তোলা; এবং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bn-BD" sz="3200" baseline="0" dirty="0" smtClean="0">
                <a:latin typeface="NikoshBAN" pitchFamily="2" charset="0"/>
                <a:cs typeface="NikoshBAN" pitchFamily="2" charset="0"/>
              </a:rPr>
              <a:t>৫। আন্তর্জাতিক বিবাদের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মীমাংসা করা।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800" dirty="0" smtClean="0"/>
              <a:t>জাতিসংঘের শাখাসমূহ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১। সাধারণ পরিষদ,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২। নিরাপত্তা পরিষদ,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৩। অর্থনৈতিক ও সামাজিক পরিষদ,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৫। অছি পরিষদ,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৬। আন্তর্জাতিক আদালত,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৭। সচিবালয়।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308</Words>
  <Application>Microsoft Office PowerPoint</Application>
  <PresentationFormat>On-screen Show (4:3)</PresentationFormat>
  <Paragraphs>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তোমাদের শুভেচ্ছা</vt:lpstr>
      <vt:lpstr>শিক্ষক পরিচিতি </vt:lpstr>
      <vt:lpstr>পাঠ পরিচিতি</vt:lpstr>
      <vt:lpstr>Slide 4</vt:lpstr>
      <vt:lpstr>Slide 5</vt:lpstr>
      <vt:lpstr>Slide 6</vt:lpstr>
      <vt:lpstr> উপস্থাপন  (১৩ মি) </vt:lpstr>
      <vt:lpstr>Slide 8</vt:lpstr>
      <vt:lpstr>জাতিসংঘের শাখাসমূহ</vt:lpstr>
      <vt:lpstr>সাধারণ পরিষদের গঠন </vt:lpstr>
      <vt:lpstr>সাধারণ পরিষদের কাজ</vt:lpstr>
      <vt:lpstr>২। নির্বাহী সংক্রান্ত</vt:lpstr>
      <vt:lpstr>৩। আর্থিক সংক্তান্ত</vt:lpstr>
      <vt:lpstr>৪। নির্বাচন সংক্রান্ত</vt:lpstr>
      <vt:lpstr>৫। রিপোর্ট গ্রহণ ও পর্যালোচনা</vt:lpstr>
      <vt:lpstr>দলীয় কাজ (১২ মি)</vt:lpstr>
      <vt:lpstr>  ১। জাতিসংঘ গঠনের পটভূমি লিখ। ২। জাতিসংঘের উদ্দেশ্যগুলো বর্ণনা কর। ৩। সাধারণ পরিষদের নির্বাচন সংক্রান্ত কাজগুলো উল্লেখ কর।  </vt:lpstr>
      <vt:lpstr>মূল্যায়ন (৫ মি)</vt:lpstr>
      <vt:lpstr>বাড়ির কাজ (১ মি)</vt:lpstr>
      <vt:lpstr>তোমাদের অশেষ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DeLL</dc:creator>
  <cp:lastModifiedBy>DeLL</cp:lastModifiedBy>
  <cp:revision>154</cp:revision>
  <dcterms:created xsi:type="dcterms:W3CDTF">2006-08-16T00:00:00Z</dcterms:created>
  <dcterms:modified xsi:type="dcterms:W3CDTF">2020-04-05T11:43:33Z</dcterms:modified>
</cp:coreProperties>
</file>