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3" r:id="rId9"/>
    <p:sldId id="265" r:id="rId10"/>
    <p:sldId id="268" r:id="rId11"/>
    <p:sldId id="269" r:id="rId12"/>
    <p:sldId id="271" r:id="rId13"/>
    <p:sldId id="276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86" autoAdjust="0"/>
    <p:restoredTop sz="94660"/>
  </p:normalViewPr>
  <p:slideViewPr>
    <p:cSldViewPr>
      <p:cViewPr varScale="1">
        <p:scale>
          <a:sx n="69" d="100"/>
          <a:sy n="69" d="100"/>
        </p:scale>
        <p:origin x="9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944562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286500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8" y="5486400"/>
            <a:ext cx="8229600" cy="1143000"/>
          </a:xfr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ধর্ম পালনের অধিকার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1618"/>
            <a:ext cx="2362201" cy="2633825"/>
          </a:xfrm>
          <a:ln w="28575">
            <a:solidFill>
              <a:schemeClr val="tx1"/>
            </a:solidFill>
          </a:ln>
        </p:spPr>
      </p:pic>
      <p:pic>
        <p:nvPicPr>
          <p:cNvPr id="5" name="Picture 4" descr="Durga Puja  Photo Gallery at Belur Math on Sasthi 2007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31618"/>
            <a:ext cx="2301498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3048000"/>
            <a:ext cx="2895600" cy="1737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64" y="199505"/>
            <a:ext cx="3250536" cy="2167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54927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02" y="3048000"/>
            <a:ext cx="2560119" cy="1705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5257800"/>
            <a:ext cx="8610600" cy="1143000"/>
          </a:xfr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ভাষা ও সংস্কৃতির অধিকার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oraoder-karam-n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13266"/>
            <a:ext cx="3352800" cy="24848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3" y="206339"/>
            <a:ext cx="3993573" cy="2662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3" y="3040003"/>
            <a:ext cx="3581400" cy="2046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64" y="2868721"/>
            <a:ext cx="3901668" cy="20842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71600" y="1905000"/>
            <a:ext cx="6400800" cy="182880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457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পাঠ্য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বইয়ের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সঙ্গে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সংযোগ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স্থাপন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79673"/>
            <a:ext cx="6248400" cy="572928"/>
          </a:xfr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ছবিগুলো দেখে বিভিন্ন ধরনের সামাজিক অধিকার চিহ্নিত 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078184"/>
            <a:ext cx="2699238" cy="198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69315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দলীয়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17526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দল-কঃ চারটি সামাজিক অধিকার লিখ।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3774" y="3068784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দল-খঃ বেঁচে থাকার জন্য কি কি অধিকার প্রয়োজন লিখ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5" y="4648200"/>
            <a:ext cx="2705100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98" y="4495800"/>
            <a:ext cx="2515404" cy="1518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6309"/>
            <a:ext cx="2619375" cy="1743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78" y="4853994"/>
            <a:ext cx="2623333" cy="109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04801"/>
            <a:ext cx="3962400" cy="1066799"/>
          </a:xfrm>
          <a:blipFill>
            <a:blip r:embed="rId2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১।সামাজিক অধিকার কাকে বলে ?</a:t>
            </a:r>
          </a:p>
          <a:p>
            <a:pPr algn="l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২।আমাদের প্রধান সামাজিক অধিকার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4648200" cy="8382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24000"/>
            <a:ext cx="733425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7315200" cy="106680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981200"/>
            <a:ext cx="7467600" cy="3733800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মোঃমামুনুর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বিরামপুর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কলোনী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বিরাম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পুর, দিনাজপুর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077200" cy="106680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229600" cy="3886200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বিষয়ঃবাংলাদেশ ও বিশ্ব পরিচয়</a:t>
            </a:r>
          </a:p>
          <a:p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শ্রেণিঃ৪র্থ </a:t>
            </a:r>
          </a:p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পাঠঃনাগরিকের অধিকার</a:t>
            </a:r>
          </a:p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পাঠ্যাংশঃসামাজিক অধিকার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848600" cy="838199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696200" cy="289560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৪.1.3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বর্ণণা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BD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390" y="6185852"/>
            <a:ext cx="5105400" cy="561109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সামাজিক অধিকার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072" y="936442"/>
            <a:ext cx="3571010" cy="2403564"/>
          </a:xfrm>
          <a:ln w="12700">
            <a:solidFill>
              <a:schemeClr val="tx1"/>
            </a:solidFill>
          </a:ln>
        </p:spPr>
      </p:pic>
      <p:pic>
        <p:nvPicPr>
          <p:cNvPr id="5" name="Picture 4" descr="poo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4227" y="1014278"/>
            <a:ext cx="3649710" cy="22561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6082" y="228600"/>
            <a:ext cx="756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6" y="3346933"/>
            <a:ext cx="3779364" cy="2617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13" y="3599859"/>
            <a:ext cx="3770937" cy="211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3276600"/>
          </a:xfrm>
          <a:blipFill>
            <a:blip r:embed="rId2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সমাজে সুস্থ ও সুন্দর জীবন যাপনের জন্য যেসব অধিকার অপরিহার্য সেসব অধিকারকে সামাজিক অধিকার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সামাজিক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অধিকার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366" y="6178642"/>
            <a:ext cx="4419600" cy="762000"/>
          </a:xfr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বেঁচে থাকার অধিকার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poo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290" y="216188"/>
            <a:ext cx="4172585" cy="2362200"/>
          </a:xfrm>
          <a:ln w="28575">
            <a:solidFill>
              <a:schemeClr val="tx1"/>
            </a:solidFill>
          </a:ln>
        </p:spPr>
      </p:pic>
      <p:pic>
        <p:nvPicPr>
          <p:cNvPr id="5" name="Picture 4" descr="flu_treatm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8700" y="182850"/>
            <a:ext cx="3581400" cy="2565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740312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382" y="3194193"/>
            <a:ext cx="3962400" cy="2555748"/>
          </a:xfrm>
          <a:prstGeom prst="rect">
            <a:avLst/>
          </a:prstGeom>
        </p:spPr>
      </p:pic>
      <p:pic>
        <p:nvPicPr>
          <p:cNvPr id="7" name="Picture 6" descr="web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4329" y="3268964"/>
            <a:ext cx="3734941" cy="23695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6374" y="260401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284026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চিকিৎসা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0574" y="573264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8975" y="573264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229600" cy="1143000"/>
          </a:xfr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শিক্ষার অধিকার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364" y="304800"/>
            <a:ext cx="3622964" cy="2137693"/>
          </a:xfr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5582"/>
            <a:ext cx="3677194" cy="1912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2667000"/>
            <a:ext cx="3276600" cy="218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06" y="2684733"/>
            <a:ext cx="4058194" cy="2180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5334000"/>
            <a:ext cx="8229600" cy="1143000"/>
          </a:xfr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চলাফেরার অধিকার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57" y="228600"/>
            <a:ext cx="3608916" cy="2007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" y="2659347"/>
            <a:ext cx="3783562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14600"/>
            <a:ext cx="3352800" cy="2233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3568816" cy="2007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419</TotalTime>
  <Words>131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স্বাগতম</vt:lpstr>
      <vt:lpstr>শিক্ষক পরিচিতি</vt:lpstr>
      <vt:lpstr>পাঠ পরিচিতি</vt:lpstr>
      <vt:lpstr>শিখন ফল </vt:lpstr>
      <vt:lpstr>সামাজিক অধিকার</vt:lpstr>
      <vt:lpstr>সমাজে সুস্থ ও সুন্দর জীবন যাপনের জন্য যেসব অধিকার অপরিহার্য সেসব অধিকারকে সামাজিক অধিকার বলে।</vt:lpstr>
      <vt:lpstr>বেঁচে থাকার অধিকার</vt:lpstr>
      <vt:lpstr>শিক্ষার অধিকার </vt:lpstr>
      <vt:lpstr>চলাফেরার অধিকার</vt:lpstr>
      <vt:lpstr>ধর্ম পালনের অধিকার</vt:lpstr>
      <vt:lpstr>ভাষা ও সংস্কৃতির অধিকার</vt:lpstr>
      <vt:lpstr> সাহিত্য বইয়ের ১৮পৃষ্ঠা বের করো </vt:lpstr>
      <vt:lpstr>ছবিগুলো দেখে বিভিন্ন ধরনের সামাজিক অধিকার চিহ্নিত কর</vt:lpstr>
      <vt:lpstr>মূল্যায়ণ 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PTI_DNJ</dc:creator>
  <cp:lastModifiedBy>DELL</cp:lastModifiedBy>
  <cp:revision>104</cp:revision>
  <dcterms:created xsi:type="dcterms:W3CDTF">2006-08-16T00:00:00Z</dcterms:created>
  <dcterms:modified xsi:type="dcterms:W3CDTF">2020-04-05T03:28:58Z</dcterms:modified>
</cp:coreProperties>
</file>