
<file path=[Content_Types].xml><?xml version="1.0" encoding="utf-8"?>
<Types xmlns="http://schemas.openxmlformats.org/package/2006/content-types">
  <Default Extension="3gp" ContentType="video/3gpp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0" r:id="rId2"/>
    <p:sldId id="257" r:id="rId3"/>
    <p:sldId id="258" r:id="rId4"/>
    <p:sldId id="260" r:id="rId5"/>
    <p:sldId id="261" r:id="rId6"/>
    <p:sldId id="283" r:id="rId7"/>
    <p:sldId id="264" r:id="rId8"/>
    <p:sldId id="285" r:id="rId9"/>
    <p:sldId id="262" r:id="rId10"/>
    <p:sldId id="287" r:id="rId11"/>
    <p:sldId id="288" r:id="rId12"/>
    <p:sldId id="259" r:id="rId13"/>
    <p:sldId id="289" r:id="rId14"/>
    <p:sldId id="284" r:id="rId15"/>
    <p:sldId id="266" r:id="rId16"/>
    <p:sldId id="290" r:id="rId17"/>
    <p:sldId id="291" r:id="rId18"/>
    <p:sldId id="292" r:id="rId19"/>
    <p:sldId id="265" r:id="rId20"/>
    <p:sldId id="282" r:id="rId21"/>
    <p:sldId id="293" r:id="rId22"/>
    <p:sldId id="275" r:id="rId23"/>
    <p:sldId id="277" r:id="rId24"/>
    <p:sldId id="279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1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390"/>
    <a:srgbClr val="00CCFF"/>
    <a:srgbClr val="660033"/>
    <a:srgbClr val="2D8C91"/>
    <a:srgbClr val="D0DBFE"/>
    <a:srgbClr val="FF9900"/>
    <a:srgbClr val="66FAF6"/>
    <a:srgbClr val="FE76DA"/>
    <a:srgbClr val="CC9900"/>
    <a:srgbClr val="E2D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DB1FE-EA9D-4FFD-9736-C318738737C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D7988-337C-41C3-85B5-75EBC62C9671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যুক্তব্যঞ্জন </a:t>
          </a:r>
        </a:p>
        <a:p>
          <a:r>
            <a:rPr lang="bn-IN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</a:t>
          </a:r>
          <a:endParaRPr lang="en-US" sz="44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F6F4DA-F70E-4DEF-95BC-0469C63FD2C6}" type="parTrans" cxnId="{53CF4609-00A9-4247-A999-72DD82D9FAE2}">
      <dgm:prSet/>
      <dgm:spPr/>
      <dgm:t>
        <a:bodyPr/>
        <a:lstStyle/>
        <a:p>
          <a:endParaRPr lang="en-US"/>
        </a:p>
      </dgm:t>
    </dgm:pt>
    <dgm:pt modelId="{AB7536F6-4513-4355-8D11-DC98BEC2682B}" type="sibTrans" cxnId="{53CF4609-00A9-4247-A999-72DD82D9FAE2}">
      <dgm:prSet/>
      <dgm:spPr/>
      <dgm:t>
        <a:bodyPr/>
        <a:lstStyle/>
        <a:p>
          <a:endParaRPr lang="en-US"/>
        </a:p>
      </dgm:t>
    </dgm:pt>
    <dgm:pt modelId="{8B1D2048-9ED4-4459-A45A-6EB177F4C41A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জন্মভুমি </a:t>
          </a:r>
        </a:p>
      </dgm:t>
    </dgm:pt>
    <dgm:pt modelId="{87F38B88-624F-44A0-AEF5-AFABE2CAEB90}" type="parTrans" cxnId="{A6998C59-07A3-41FE-89A3-02830C92EF6E}">
      <dgm:prSet/>
      <dgm:spPr/>
      <dgm:t>
        <a:bodyPr/>
        <a:lstStyle/>
        <a:p>
          <a:endParaRPr lang="en-US"/>
        </a:p>
      </dgm:t>
    </dgm:pt>
    <dgm:pt modelId="{C55931EF-8791-467C-8B85-8A1CEF2EC959}" type="sibTrans" cxnId="{A6998C59-07A3-41FE-89A3-02830C92EF6E}">
      <dgm:prSet/>
      <dgm:spPr/>
      <dgm:t>
        <a:bodyPr/>
        <a:lstStyle/>
        <a:p>
          <a:endParaRPr lang="en-US"/>
        </a:p>
      </dgm:t>
    </dgm:pt>
    <dgm:pt modelId="{36473E6E-F528-45BB-8174-76A1C7D2400D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A59534-4A5B-495D-B77C-AC4F5B09261A}" type="parTrans" cxnId="{AAAAC307-88EB-48E0-BF31-585A8AB5DAE6}">
      <dgm:prSet/>
      <dgm:spPr/>
      <dgm:t>
        <a:bodyPr/>
        <a:lstStyle/>
        <a:p>
          <a:endParaRPr lang="en-US"/>
        </a:p>
      </dgm:t>
    </dgm:pt>
    <dgm:pt modelId="{9C9D9839-0021-4C6F-AB55-DD6EB2D48C02}" type="sibTrans" cxnId="{AAAAC307-88EB-48E0-BF31-585A8AB5DAE6}">
      <dgm:prSet/>
      <dgm:spPr/>
      <dgm:t>
        <a:bodyPr/>
        <a:lstStyle/>
        <a:p>
          <a:endParaRPr lang="en-US"/>
        </a:p>
      </dgm:t>
    </dgm:pt>
    <dgm:pt modelId="{22C53393-6793-4122-A614-6B7425C7699B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বঙ্গোপসাগর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DD3A46-A273-4DAA-AAB9-1A101181FD59}" type="parTrans" cxnId="{D30B8F1B-746C-4740-BF46-2FDA5F047846}">
      <dgm:prSet/>
      <dgm:spPr/>
      <dgm:t>
        <a:bodyPr/>
        <a:lstStyle/>
        <a:p>
          <a:endParaRPr lang="en-US"/>
        </a:p>
      </dgm:t>
    </dgm:pt>
    <dgm:pt modelId="{6DF289AA-3967-4F26-B613-69C0946E1DF8}" type="sibTrans" cxnId="{D30B8F1B-746C-4740-BF46-2FDA5F047846}">
      <dgm:prSet/>
      <dgm:spPr/>
      <dgm:t>
        <a:bodyPr/>
        <a:lstStyle/>
        <a:p>
          <a:endParaRPr lang="en-US"/>
        </a:p>
      </dgm:t>
    </dgm:pt>
    <dgm:pt modelId="{F863DB8B-52A2-4E2A-ACBF-714C4354BF6B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সুন্দরবন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6E67A0-3817-429D-9FF1-493B1A022547}" type="parTrans" cxnId="{E45C5E05-7A70-4F22-82C0-AEEF066AD740}">
      <dgm:prSet/>
      <dgm:spPr/>
      <dgm:t>
        <a:bodyPr/>
        <a:lstStyle/>
        <a:p>
          <a:endParaRPr lang="en-US"/>
        </a:p>
      </dgm:t>
    </dgm:pt>
    <dgm:pt modelId="{E0F31033-B123-494D-8AEB-F42F91A272C6}" type="sibTrans" cxnId="{E45C5E05-7A70-4F22-82C0-AEEF066AD740}">
      <dgm:prSet/>
      <dgm:spPr/>
      <dgm:t>
        <a:bodyPr/>
        <a:lstStyle/>
        <a:p>
          <a:endParaRPr lang="en-US"/>
        </a:p>
      </dgm:t>
    </dgm:pt>
    <dgm:pt modelId="{70D1FA70-CA66-4442-ABC0-6CE949A33591}">
      <dgm:prSet phldrT="[Text]" custT="1"/>
      <dgm:spPr/>
      <dgm:t>
        <a:bodyPr/>
        <a:lstStyle/>
        <a:p>
          <a:r>
            <a:rPr lang="bn-IN" sz="4400" dirty="0">
              <a:latin typeface="NikoshBAN" panose="02000000000000000000" pitchFamily="2" charset="0"/>
              <a:cs typeface="NikoshBAN" panose="02000000000000000000" pitchFamily="2" charset="0"/>
            </a:rPr>
            <a:t>দক্ষিন 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223C9E-B7C2-4456-9A2E-7BBB74CA4BE5}" type="sibTrans" cxnId="{5B2177AD-F0E2-4871-BCE6-BB1D824D1B8D}">
      <dgm:prSet/>
      <dgm:spPr/>
      <dgm:t>
        <a:bodyPr/>
        <a:lstStyle/>
        <a:p>
          <a:endParaRPr lang="en-US"/>
        </a:p>
      </dgm:t>
    </dgm:pt>
    <dgm:pt modelId="{D285CCB2-AAD2-4060-8239-68009024538F}" type="parTrans" cxnId="{5B2177AD-F0E2-4871-BCE6-BB1D824D1B8D}">
      <dgm:prSet/>
      <dgm:spPr/>
      <dgm:t>
        <a:bodyPr/>
        <a:lstStyle/>
        <a:p>
          <a:endParaRPr lang="en-US"/>
        </a:p>
      </dgm:t>
    </dgm:pt>
    <dgm:pt modelId="{F5651685-47D7-4867-88CC-39BAAA7B8001}" type="pres">
      <dgm:prSet presAssocID="{DADDB1FE-EA9D-4FFD-9736-C318738737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4F91D50-3EA2-4753-8742-9DF286CD461E}" type="pres">
      <dgm:prSet presAssocID="{948D7988-337C-41C3-85B5-75EBC62C9671}" presName="singleCycle" presStyleCnt="0"/>
      <dgm:spPr/>
    </dgm:pt>
    <dgm:pt modelId="{3D2022BD-D4B7-4F4B-94A6-DB7A12492E16}" type="pres">
      <dgm:prSet presAssocID="{948D7988-337C-41C3-85B5-75EBC62C9671}" presName="singleCenter" presStyleLbl="node1" presStyleIdx="0" presStyleCnt="6" custScaleX="135380">
        <dgm:presLayoutVars>
          <dgm:chMax val="7"/>
          <dgm:chPref val="7"/>
        </dgm:presLayoutVars>
      </dgm:prSet>
      <dgm:spPr/>
    </dgm:pt>
    <dgm:pt modelId="{EC2EEAFC-CC03-466C-BDC8-77CC9F2FEEA5}" type="pres">
      <dgm:prSet presAssocID="{87F38B88-624F-44A0-AEF5-AFABE2CAEB90}" presName="Name56" presStyleLbl="parChTrans1D2" presStyleIdx="0" presStyleCnt="5"/>
      <dgm:spPr/>
    </dgm:pt>
    <dgm:pt modelId="{2BD97F86-EF41-4683-8C99-F802E6C0345C}" type="pres">
      <dgm:prSet presAssocID="{8B1D2048-9ED4-4459-A45A-6EB177F4C41A}" presName="text0" presStyleLbl="node1" presStyleIdx="1" presStyleCnt="6" custScaleX="215357" custScaleY="100095" custRadScaleRad="101764" custRadScaleInc="-1315">
        <dgm:presLayoutVars>
          <dgm:bulletEnabled val="1"/>
        </dgm:presLayoutVars>
      </dgm:prSet>
      <dgm:spPr/>
    </dgm:pt>
    <dgm:pt modelId="{3D90D217-53B8-4007-AF08-95289CEF6D0C}" type="pres">
      <dgm:prSet presAssocID="{15A59534-4A5B-495D-B77C-AC4F5B09261A}" presName="Name56" presStyleLbl="parChTrans1D2" presStyleIdx="1" presStyleCnt="5"/>
      <dgm:spPr/>
    </dgm:pt>
    <dgm:pt modelId="{9D1AB980-842B-46E1-8B84-4F8FDADB6EB7}" type="pres">
      <dgm:prSet presAssocID="{36473E6E-F528-45BB-8174-76A1C7D2400D}" presName="text0" presStyleLbl="node1" presStyleIdx="2" presStyleCnt="6" custScaleX="208932" custRadScaleRad="141610" custRadScaleInc="20191">
        <dgm:presLayoutVars>
          <dgm:bulletEnabled val="1"/>
        </dgm:presLayoutVars>
      </dgm:prSet>
      <dgm:spPr/>
    </dgm:pt>
    <dgm:pt modelId="{1678CE7B-B7E2-4F9A-B579-64879D1DEA17}" type="pres">
      <dgm:prSet presAssocID="{D285CCB2-AAD2-4060-8239-68009024538F}" presName="Name56" presStyleLbl="parChTrans1D2" presStyleIdx="2" presStyleCnt="5"/>
      <dgm:spPr/>
    </dgm:pt>
    <dgm:pt modelId="{5EDD230F-395B-4187-91E3-D780F9E1E8B2}" type="pres">
      <dgm:prSet presAssocID="{70D1FA70-CA66-4442-ABC0-6CE949A33591}" presName="text0" presStyleLbl="node1" presStyleIdx="3" presStyleCnt="6" custScaleX="213730" custRadScaleRad="125769" custRadScaleInc="-41234">
        <dgm:presLayoutVars>
          <dgm:bulletEnabled val="1"/>
        </dgm:presLayoutVars>
      </dgm:prSet>
      <dgm:spPr/>
    </dgm:pt>
    <dgm:pt modelId="{1B2A9091-41E7-41F3-B84F-17A3CE455A6B}" type="pres">
      <dgm:prSet presAssocID="{30DD3A46-A273-4DAA-AAB9-1A101181FD59}" presName="Name56" presStyleLbl="parChTrans1D2" presStyleIdx="3" presStyleCnt="5"/>
      <dgm:spPr/>
    </dgm:pt>
    <dgm:pt modelId="{B3ED4D29-22AC-411F-8BD7-0AE7C3D414C9}" type="pres">
      <dgm:prSet presAssocID="{22C53393-6793-4122-A614-6B7425C7699B}" presName="text0" presStyleLbl="node1" presStyleIdx="4" presStyleCnt="6" custScaleX="196472" custRadScaleRad="120676" custRadScaleInc="35686">
        <dgm:presLayoutVars>
          <dgm:bulletEnabled val="1"/>
        </dgm:presLayoutVars>
      </dgm:prSet>
      <dgm:spPr/>
    </dgm:pt>
    <dgm:pt modelId="{06D98592-626D-4C7D-84DC-7D0BD2CCFED0}" type="pres">
      <dgm:prSet presAssocID="{386E67A0-3817-429D-9FF1-493B1A022547}" presName="Name56" presStyleLbl="parChTrans1D2" presStyleIdx="4" presStyleCnt="5"/>
      <dgm:spPr/>
    </dgm:pt>
    <dgm:pt modelId="{5CDEB3BB-4DC8-4EB1-A2F6-81A58D665766}" type="pres">
      <dgm:prSet presAssocID="{F863DB8B-52A2-4E2A-ACBF-714C4354BF6B}" presName="text0" presStyleLbl="node1" presStyleIdx="5" presStyleCnt="6" custScaleX="180774" custRadScaleRad="137513" custRadScaleInc="-19292">
        <dgm:presLayoutVars>
          <dgm:bulletEnabled val="1"/>
        </dgm:presLayoutVars>
      </dgm:prSet>
      <dgm:spPr/>
    </dgm:pt>
  </dgm:ptLst>
  <dgm:cxnLst>
    <dgm:cxn modelId="{E45C5E05-7A70-4F22-82C0-AEEF066AD740}" srcId="{948D7988-337C-41C3-85B5-75EBC62C9671}" destId="{F863DB8B-52A2-4E2A-ACBF-714C4354BF6B}" srcOrd="4" destOrd="0" parTransId="{386E67A0-3817-429D-9FF1-493B1A022547}" sibTransId="{E0F31033-B123-494D-8AEB-F42F91A272C6}"/>
    <dgm:cxn modelId="{AAAAC307-88EB-48E0-BF31-585A8AB5DAE6}" srcId="{948D7988-337C-41C3-85B5-75EBC62C9671}" destId="{36473E6E-F528-45BB-8174-76A1C7D2400D}" srcOrd="1" destOrd="0" parTransId="{15A59534-4A5B-495D-B77C-AC4F5B09261A}" sibTransId="{9C9D9839-0021-4C6F-AB55-DD6EB2D48C02}"/>
    <dgm:cxn modelId="{53CF4609-00A9-4247-A999-72DD82D9FAE2}" srcId="{DADDB1FE-EA9D-4FFD-9736-C318738737C1}" destId="{948D7988-337C-41C3-85B5-75EBC62C9671}" srcOrd="0" destOrd="0" parTransId="{E8F6F4DA-F70E-4DEF-95BC-0469C63FD2C6}" sibTransId="{AB7536F6-4513-4355-8D11-DC98BEC2682B}"/>
    <dgm:cxn modelId="{02224511-F757-4FFE-848F-6E808414F4EA}" type="presOf" srcId="{D285CCB2-AAD2-4060-8239-68009024538F}" destId="{1678CE7B-B7E2-4F9A-B579-64879D1DEA17}" srcOrd="0" destOrd="0" presId="urn:microsoft.com/office/officeart/2008/layout/RadialCluster"/>
    <dgm:cxn modelId="{7CBC3F12-BC01-4B71-BE7B-80A49EF87E4A}" type="presOf" srcId="{DADDB1FE-EA9D-4FFD-9736-C318738737C1}" destId="{F5651685-47D7-4867-88CC-39BAAA7B8001}" srcOrd="0" destOrd="0" presId="urn:microsoft.com/office/officeart/2008/layout/RadialCluster"/>
    <dgm:cxn modelId="{0AC07D15-AD3A-49FD-95BA-7F2AC7BFFD0D}" type="presOf" srcId="{15A59534-4A5B-495D-B77C-AC4F5B09261A}" destId="{3D90D217-53B8-4007-AF08-95289CEF6D0C}" srcOrd="0" destOrd="0" presId="urn:microsoft.com/office/officeart/2008/layout/RadialCluster"/>
    <dgm:cxn modelId="{D30B8F1B-746C-4740-BF46-2FDA5F047846}" srcId="{948D7988-337C-41C3-85B5-75EBC62C9671}" destId="{22C53393-6793-4122-A614-6B7425C7699B}" srcOrd="3" destOrd="0" parTransId="{30DD3A46-A273-4DAA-AAB9-1A101181FD59}" sibTransId="{6DF289AA-3967-4F26-B613-69C0946E1DF8}"/>
    <dgm:cxn modelId="{3143A966-332B-4CCF-85E1-C2AEDDD3B50A}" type="presOf" srcId="{70D1FA70-CA66-4442-ABC0-6CE949A33591}" destId="{5EDD230F-395B-4187-91E3-D780F9E1E8B2}" srcOrd="0" destOrd="0" presId="urn:microsoft.com/office/officeart/2008/layout/RadialCluster"/>
    <dgm:cxn modelId="{FD9AE866-3D3E-4058-A423-2D0CDC3BDF24}" type="presOf" srcId="{22C53393-6793-4122-A614-6B7425C7699B}" destId="{B3ED4D29-22AC-411F-8BD7-0AE7C3D414C9}" srcOrd="0" destOrd="0" presId="urn:microsoft.com/office/officeart/2008/layout/RadialCluster"/>
    <dgm:cxn modelId="{4BFA9C6A-BEBE-4F35-86F0-301694EA660C}" type="presOf" srcId="{30DD3A46-A273-4DAA-AAB9-1A101181FD59}" destId="{1B2A9091-41E7-41F3-B84F-17A3CE455A6B}" srcOrd="0" destOrd="0" presId="urn:microsoft.com/office/officeart/2008/layout/RadialCluster"/>
    <dgm:cxn modelId="{A7DCD54C-4154-4B7E-B9CD-5FAC43E619C3}" type="presOf" srcId="{F863DB8B-52A2-4E2A-ACBF-714C4354BF6B}" destId="{5CDEB3BB-4DC8-4EB1-A2F6-81A58D665766}" srcOrd="0" destOrd="0" presId="urn:microsoft.com/office/officeart/2008/layout/RadialCluster"/>
    <dgm:cxn modelId="{A6998C59-07A3-41FE-89A3-02830C92EF6E}" srcId="{948D7988-337C-41C3-85B5-75EBC62C9671}" destId="{8B1D2048-9ED4-4459-A45A-6EB177F4C41A}" srcOrd="0" destOrd="0" parTransId="{87F38B88-624F-44A0-AEF5-AFABE2CAEB90}" sibTransId="{C55931EF-8791-467C-8B85-8A1CEF2EC959}"/>
    <dgm:cxn modelId="{F7E38284-5A47-4E08-924E-3C7DD30858A3}" type="presOf" srcId="{386E67A0-3817-429D-9FF1-493B1A022547}" destId="{06D98592-626D-4C7D-84DC-7D0BD2CCFED0}" srcOrd="0" destOrd="0" presId="urn:microsoft.com/office/officeart/2008/layout/RadialCluster"/>
    <dgm:cxn modelId="{C9019B98-88FE-4087-9BF6-4778952F00D4}" type="presOf" srcId="{948D7988-337C-41C3-85B5-75EBC62C9671}" destId="{3D2022BD-D4B7-4F4B-94A6-DB7A12492E16}" srcOrd="0" destOrd="0" presId="urn:microsoft.com/office/officeart/2008/layout/RadialCluster"/>
    <dgm:cxn modelId="{5B2177AD-F0E2-4871-BCE6-BB1D824D1B8D}" srcId="{948D7988-337C-41C3-85B5-75EBC62C9671}" destId="{70D1FA70-CA66-4442-ABC0-6CE949A33591}" srcOrd="2" destOrd="0" parTransId="{D285CCB2-AAD2-4060-8239-68009024538F}" sibTransId="{86223C9E-B7C2-4456-9A2E-7BBB74CA4BE5}"/>
    <dgm:cxn modelId="{C7B9CFD0-67C1-427A-8468-FDDF100C1135}" type="presOf" srcId="{36473E6E-F528-45BB-8174-76A1C7D2400D}" destId="{9D1AB980-842B-46E1-8B84-4F8FDADB6EB7}" srcOrd="0" destOrd="0" presId="urn:microsoft.com/office/officeart/2008/layout/RadialCluster"/>
    <dgm:cxn modelId="{BA82A5D1-9203-489C-91F2-32746F249BEA}" type="presOf" srcId="{8B1D2048-9ED4-4459-A45A-6EB177F4C41A}" destId="{2BD97F86-EF41-4683-8C99-F802E6C0345C}" srcOrd="0" destOrd="0" presId="urn:microsoft.com/office/officeart/2008/layout/RadialCluster"/>
    <dgm:cxn modelId="{23C7FCDC-50A2-4ACF-BA2D-16B3B1041D47}" type="presOf" srcId="{87F38B88-624F-44A0-AEF5-AFABE2CAEB90}" destId="{EC2EEAFC-CC03-466C-BDC8-77CC9F2FEEA5}" srcOrd="0" destOrd="0" presId="urn:microsoft.com/office/officeart/2008/layout/RadialCluster"/>
    <dgm:cxn modelId="{F01C16DE-2BAB-4979-A2E2-2220901EE930}" type="presParOf" srcId="{F5651685-47D7-4867-88CC-39BAAA7B8001}" destId="{34F91D50-3EA2-4753-8742-9DF286CD461E}" srcOrd="0" destOrd="0" presId="urn:microsoft.com/office/officeart/2008/layout/RadialCluster"/>
    <dgm:cxn modelId="{D9330CF9-A6B5-4A6F-BC77-C939E731672D}" type="presParOf" srcId="{34F91D50-3EA2-4753-8742-9DF286CD461E}" destId="{3D2022BD-D4B7-4F4B-94A6-DB7A12492E16}" srcOrd="0" destOrd="0" presId="urn:microsoft.com/office/officeart/2008/layout/RadialCluster"/>
    <dgm:cxn modelId="{E3B183F6-8273-41D3-BD8F-B19FAE840BBF}" type="presParOf" srcId="{34F91D50-3EA2-4753-8742-9DF286CD461E}" destId="{EC2EEAFC-CC03-466C-BDC8-77CC9F2FEEA5}" srcOrd="1" destOrd="0" presId="urn:microsoft.com/office/officeart/2008/layout/RadialCluster"/>
    <dgm:cxn modelId="{3A575AD9-BC79-42B6-B6FF-8F023CC72A8D}" type="presParOf" srcId="{34F91D50-3EA2-4753-8742-9DF286CD461E}" destId="{2BD97F86-EF41-4683-8C99-F802E6C0345C}" srcOrd="2" destOrd="0" presId="urn:microsoft.com/office/officeart/2008/layout/RadialCluster"/>
    <dgm:cxn modelId="{14CACC76-42D3-4FC1-9BE3-ED84BFCAB494}" type="presParOf" srcId="{34F91D50-3EA2-4753-8742-9DF286CD461E}" destId="{3D90D217-53B8-4007-AF08-95289CEF6D0C}" srcOrd="3" destOrd="0" presId="urn:microsoft.com/office/officeart/2008/layout/RadialCluster"/>
    <dgm:cxn modelId="{904BF88D-DEC3-4832-B7DC-2CF0299B004D}" type="presParOf" srcId="{34F91D50-3EA2-4753-8742-9DF286CD461E}" destId="{9D1AB980-842B-46E1-8B84-4F8FDADB6EB7}" srcOrd="4" destOrd="0" presId="urn:microsoft.com/office/officeart/2008/layout/RadialCluster"/>
    <dgm:cxn modelId="{DA688070-3629-493C-BC61-1657DD96E908}" type="presParOf" srcId="{34F91D50-3EA2-4753-8742-9DF286CD461E}" destId="{1678CE7B-B7E2-4F9A-B579-64879D1DEA17}" srcOrd="5" destOrd="0" presId="urn:microsoft.com/office/officeart/2008/layout/RadialCluster"/>
    <dgm:cxn modelId="{8A33F804-9ACD-4867-AFB0-E427484C1C1A}" type="presParOf" srcId="{34F91D50-3EA2-4753-8742-9DF286CD461E}" destId="{5EDD230F-395B-4187-91E3-D780F9E1E8B2}" srcOrd="6" destOrd="0" presId="urn:microsoft.com/office/officeart/2008/layout/RadialCluster"/>
    <dgm:cxn modelId="{5C8BE06F-ECD9-4295-B899-0944AA4B13EA}" type="presParOf" srcId="{34F91D50-3EA2-4753-8742-9DF286CD461E}" destId="{1B2A9091-41E7-41F3-B84F-17A3CE455A6B}" srcOrd="7" destOrd="0" presId="urn:microsoft.com/office/officeart/2008/layout/RadialCluster"/>
    <dgm:cxn modelId="{F7029637-AE97-4927-A0B0-58867719C214}" type="presParOf" srcId="{34F91D50-3EA2-4753-8742-9DF286CD461E}" destId="{B3ED4D29-22AC-411F-8BD7-0AE7C3D414C9}" srcOrd="8" destOrd="0" presId="urn:microsoft.com/office/officeart/2008/layout/RadialCluster"/>
    <dgm:cxn modelId="{E2506E58-AC69-4949-B7AF-888B2DDE1E03}" type="presParOf" srcId="{34F91D50-3EA2-4753-8742-9DF286CD461E}" destId="{06D98592-626D-4C7D-84DC-7D0BD2CCFED0}" srcOrd="9" destOrd="0" presId="urn:microsoft.com/office/officeart/2008/layout/RadialCluster"/>
    <dgm:cxn modelId="{97122BBD-B0CD-48BC-9249-7AC96D3E249D}" type="presParOf" srcId="{34F91D50-3EA2-4753-8742-9DF286CD461E}" destId="{5CDEB3BB-4DC8-4EB1-A2F6-81A58D665766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022BD-D4B7-4F4B-94A6-DB7A12492E16}">
      <dsp:nvSpPr>
        <dsp:cNvPr id="0" name=""/>
        <dsp:cNvSpPr/>
      </dsp:nvSpPr>
      <dsp:spPr>
        <a:xfrm>
          <a:off x="3970601" y="2375431"/>
          <a:ext cx="2472807" cy="1826567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যুক্তব্যঞ্জন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</a:t>
          </a:r>
          <a:endParaRPr lang="en-US" sz="44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9767" y="2464597"/>
        <a:ext cx="2294475" cy="1648235"/>
      </dsp:txXfrm>
    </dsp:sp>
    <dsp:sp modelId="{EC2EEAFC-CC03-466C-BDC8-77CC9F2FEEA5}">
      <dsp:nvSpPr>
        <dsp:cNvPr id="0" name=""/>
        <dsp:cNvSpPr/>
      </dsp:nvSpPr>
      <dsp:spPr>
        <a:xfrm rot="16171596">
          <a:off x="4657012" y="1837448"/>
          <a:ext cx="10760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600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97F86-EF41-4683-8C99-F802E6C0345C}">
      <dsp:nvSpPr>
        <dsp:cNvPr id="0" name=""/>
        <dsp:cNvSpPr/>
      </dsp:nvSpPr>
      <dsp:spPr>
        <a:xfrm>
          <a:off x="3867738" y="74502"/>
          <a:ext cx="2635539" cy="1224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জন্মভুমি </a:t>
          </a:r>
        </a:p>
      </dsp:txBody>
      <dsp:txXfrm>
        <a:off x="3927536" y="134300"/>
        <a:ext cx="2515943" cy="1105366"/>
      </dsp:txXfrm>
    </dsp:sp>
    <dsp:sp modelId="{3D90D217-53B8-4007-AF08-95289CEF6D0C}">
      <dsp:nvSpPr>
        <dsp:cNvPr id="0" name=""/>
        <dsp:cNvSpPr/>
      </dsp:nvSpPr>
      <dsp:spPr>
        <a:xfrm rot="20956126">
          <a:off x="6434131" y="2955620"/>
          <a:ext cx="1060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09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AB980-842B-46E1-8B84-4F8FDADB6EB7}">
      <dsp:nvSpPr>
        <dsp:cNvPr id="0" name=""/>
        <dsp:cNvSpPr/>
      </dsp:nvSpPr>
      <dsp:spPr>
        <a:xfrm>
          <a:off x="7485801" y="2002656"/>
          <a:ext cx="2556910" cy="122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545542" y="2062397"/>
        <a:ext cx="2437428" cy="1104318"/>
      </dsp:txXfrm>
    </dsp:sp>
    <dsp:sp modelId="{1678CE7B-B7E2-4F9A-B579-64879D1DEA17}">
      <dsp:nvSpPr>
        <dsp:cNvPr id="0" name=""/>
        <dsp:cNvSpPr/>
      </dsp:nvSpPr>
      <dsp:spPr>
        <a:xfrm rot="2349346">
          <a:off x="6238728" y="4454608"/>
          <a:ext cx="8001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01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D230F-395B-4187-91E3-D780F9E1E8B2}">
      <dsp:nvSpPr>
        <dsp:cNvPr id="0" name=""/>
        <dsp:cNvSpPr/>
      </dsp:nvSpPr>
      <dsp:spPr>
        <a:xfrm>
          <a:off x="6392639" y="4707218"/>
          <a:ext cx="2615628" cy="122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দক্ষিন 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52380" y="4766959"/>
        <a:ext cx="2496146" cy="1104318"/>
      </dsp:txXfrm>
    </dsp:sp>
    <dsp:sp modelId="{1B2A9091-41E7-41F3-B84F-17A3CE455A6B}">
      <dsp:nvSpPr>
        <dsp:cNvPr id="0" name=""/>
        <dsp:cNvSpPr/>
      </dsp:nvSpPr>
      <dsp:spPr>
        <a:xfrm rot="8330818">
          <a:off x="3489176" y="4454597"/>
          <a:ext cx="7676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76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D4D29-22AC-411F-8BD7-0AE7C3D414C9}">
      <dsp:nvSpPr>
        <dsp:cNvPr id="0" name=""/>
        <dsp:cNvSpPr/>
      </dsp:nvSpPr>
      <dsp:spPr>
        <a:xfrm>
          <a:off x="1681667" y="4707196"/>
          <a:ext cx="2404425" cy="122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বঙ্গোপসাগর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41408" y="4766937"/>
        <a:ext cx="2284943" cy="1104318"/>
      </dsp:txXfrm>
    </dsp:sp>
    <dsp:sp modelId="{06D98592-626D-4C7D-84DC-7D0BD2CCFED0}">
      <dsp:nvSpPr>
        <dsp:cNvPr id="0" name=""/>
        <dsp:cNvSpPr/>
      </dsp:nvSpPr>
      <dsp:spPr>
        <a:xfrm rot="11463293">
          <a:off x="2852105" y="2938913"/>
          <a:ext cx="1128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897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EB3BB-4DC8-4EB1-A2F6-81A58D665766}">
      <dsp:nvSpPr>
        <dsp:cNvPr id="0" name=""/>
        <dsp:cNvSpPr/>
      </dsp:nvSpPr>
      <dsp:spPr>
        <a:xfrm>
          <a:off x="650267" y="2002659"/>
          <a:ext cx="2212312" cy="1223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সুন্দরবন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0008" y="2062400"/>
        <a:ext cx="2092830" cy="110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45F4F-C2CB-4ED9-91E1-C2BA67492758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22F9-9293-4338-A5C7-1355E92AD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A22F9-9293-4338-A5C7-1355E92AD5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4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A22F9-9293-4338-A5C7-1355E92AD5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A22F9-9293-4338-A5C7-1355E92AD5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7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5603-6BA8-4729-8BEC-4DFAC7AC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399FD-1664-417E-9DC3-C81A30796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2B301-F95F-49F6-85C5-41D23E39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60F5-AFBC-40A0-A8FD-02E3F1FB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94308-0B5E-4BF4-9320-F5EC04A9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458EF-9FC6-4A8A-A094-81E141A4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C8523-99A0-4B65-AFD3-9391AB82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3C52D-DE7C-4066-9E6B-6660D1E8D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212F-01AA-4AE6-BAAD-601DD9B3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CAE3-E359-4BBD-9071-5AFF2EC4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4DBA16-79CF-498C-B9A9-3B9D88806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430C7-2A1C-45F9-A9EE-F1B3EB77E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629D5-1137-4AFB-BEE5-3D37CA24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0B954-1AE3-4118-9F4A-091C2E43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07A81-BFAF-4615-A9E5-D2A5C76C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7AE1-0F5D-4165-A54A-57596B1F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584E-3E6B-455D-807F-09C074C77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B982A-EEFB-4036-A732-B2068C95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BEC7-303A-4D97-837A-BE3D88157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2113-CD99-410C-9601-BF1B8BD0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3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AABAD-2EDA-4B1F-97E6-EEE66DB4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21BA7-2A83-4756-AAD1-9CFFC8D2B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234F-5946-44E0-9653-275191BE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475F-75E7-43F8-B57E-43C31A1E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0B9FE-42E4-4E74-B4B2-E592D79C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5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E328-2087-4506-9646-01C45D50E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53C2-4D43-423C-BBE7-F95F7985F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5B0112-7CB4-4095-BA14-7F1A61CED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C9720-13A7-42E2-B6F5-30A0EF0FF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1FDEB-C1BC-425F-A48B-0E1C55C9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B02A6-57B9-4B46-B979-2EC22951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3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EFAF-2674-4455-9A8B-35EDF4FE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EAD35-807D-4CFE-922E-1BEDAAFEB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D1B39-ED79-48EC-86BF-F1F482C66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544B6-288D-4823-8C3C-C8FEC8CF8B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C05B8-813B-4A65-9826-3D8FA4D85F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454FC0-9330-4FEE-8533-6BF25CEF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B6B583-3B6F-471E-9268-5BE9F2E57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E43D9-8D02-48E3-ABBF-7E2BA348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6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DFFF2-1E62-4559-B386-427663CE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498752-0D64-45E7-8D6D-2EC82E69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C823D-3845-427F-9F60-3184B1EB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79CEC-6762-4762-A7DE-1F92C026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55A354-1AB9-42E6-9E7A-DF0F6D58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107B1-1C39-411D-8C83-8E1E1948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486F9-EDAD-4C38-B5FA-32C74F07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7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22D2-478F-419B-9E2C-46C5CE12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2039-CC68-46F0-AD30-78F7C9C5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B60D3-3133-4B9F-A8DF-328C78858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37111-0A61-4554-A11E-16E58970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D9E7-2C35-4D63-A3CD-ABD9E2E1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17628-DCA9-4DAE-BE16-F153B9369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9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3BB2-3533-437F-817E-5CD5EFFE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F4B5D-7B0B-433E-BA4E-D76B75FE4B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8C697-6E29-4663-9FFD-B7ECB9B19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C21CF-D6D3-4608-99F4-28A51D307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80F7F-0D3B-41EC-A588-9896C0AE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B09FE-3C88-4687-B6EB-285A67E9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3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627">
              <a:srgbClr val="BDCDEA"/>
            </a:gs>
            <a:gs pos="44252">
              <a:srgbClr val="C9D7EE"/>
            </a:gs>
            <a:gs pos="3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A2F2-1E0B-4EC0-8F39-3C9F3D97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3D826-242E-46D3-83E1-664E2D30C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A115A-F4E0-4069-A216-0FA12D259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35A4-9307-486A-8FA5-4BB22FE7499A}" type="datetimeFigureOut">
              <a:rPr lang="en-US" smtClean="0"/>
              <a:t>05-Apr-20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08D6F-975F-40DB-8E10-F28A97BBA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29003-2933-459F-91FB-195E914A6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0F59B-48B6-4151-A0C2-FFD057488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5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3gp"/><Relationship Id="rId1" Type="http://schemas.microsoft.com/office/2007/relationships/media" Target="../media/media2.3g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35B268-E23A-4F30-8519-862044250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BD67D2-0A8C-4E0F-BF74-39967BA8E989}"/>
              </a:ext>
            </a:extLst>
          </p:cNvPr>
          <p:cNvSpPr/>
          <p:nvPr/>
        </p:nvSpPr>
        <p:spPr>
          <a:xfrm>
            <a:off x="2744207" y="518906"/>
            <a:ext cx="6594763" cy="1557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BD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শুভ সকাল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4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3253765-48B7-46C5-B620-A4B9A5894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0" y="139768"/>
            <a:ext cx="5768611" cy="532793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8D2F3D-1DFF-4382-95CE-9F368FB57028}"/>
              </a:ext>
            </a:extLst>
          </p:cNvPr>
          <p:cNvSpPr/>
          <p:nvPr/>
        </p:nvSpPr>
        <p:spPr>
          <a:xfrm>
            <a:off x="7266575" y="5569917"/>
            <a:ext cx="2198267" cy="55771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মৌয়াল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A539C6-BCEA-4E63-9E7E-C3A29AA16738}"/>
              </a:ext>
            </a:extLst>
          </p:cNvPr>
          <p:cNvSpPr txBox="1"/>
          <p:nvPr/>
        </p:nvSpPr>
        <p:spPr>
          <a:xfrm>
            <a:off x="3032975" y="6235106"/>
            <a:ext cx="919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মৌচাক থেকে মধু সংগ্রহ করেন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তাদের মৌয়াল বলে। </a:t>
            </a:r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0E2888-CAEE-43D1-82F3-3EADADE08448}"/>
              </a:ext>
            </a:extLst>
          </p:cNvPr>
          <p:cNvSpPr txBox="1"/>
          <p:nvPr/>
        </p:nvSpPr>
        <p:spPr>
          <a:xfrm>
            <a:off x="2011156" y="4446811"/>
            <a:ext cx="184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মৌচাক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55D979-A96C-4623-B7C0-4749100B8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1574" y="979644"/>
            <a:ext cx="1532132" cy="865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D2175B-D022-4C81-B96F-341935139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970">
            <a:off x="1411420" y="3160229"/>
            <a:ext cx="1207771" cy="10076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E2DEAA-0079-4F8A-A150-C619FF883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39" y="2494993"/>
            <a:ext cx="1152717" cy="9616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04B0A1-4082-4B07-A6D3-6520519EA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3869" y="3456688"/>
            <a:ext cx="1327732" cy="100182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BA4BE6-974B-4628-9FF6-113890A09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59" y="195281"/>
            <a:ext cx="6038767" cy="5267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254B05-5C29-498E-92ED-4CB3B1B9D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5" y="1194423"/>
            <a:ext cx="1152717" cy="9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A4AEF8-BEAD-474E-83A1-24DF7FC0A163}"/>
              </a:ext>
            </a:extLst>
          </p:cNvPr>
          <p:cNvSpPr txBox="1"/>
          <p:nvPr/>
        </p:nvSpPr>
        <p:spPr>
          <a:xfrm>
            <a:off x="-112295" y="477226"/>
            <a:ext cx="4100971" cy="1938992"/>
          </a:xfrm>
          <a:prstGeom prst="rect">
            <a:avLst/>
          </a:prstGeom>
          <a:ln w="57150">
            <a:solidFill>
              <a:srgbClr val="BD1390"/>
            </a:solidFill>
          </a:ln>
          <a:scene3d>
            <a:camera prst="perspectiveContrastingRightFacing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মৌয়ালদের মধু সংগ্রহ করার একটি ভিডিও দেখি ......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মৌমাছির চাক থেকে মধু সংগ্রহ।_144p sundarban bee">
            <a:hlinkClick r:id="" action="ppaction://media"/>
            <a:extLst>
              <a:ext uri="{FF2B5EF4-FFF2-40B4-BE49-F238E27FC236}">
                <a16:creationId xmlns:a16="http://schemas.microsoft.com/office/drawing/2014/main" id="{768E25DE-7F43-4FC1-9466-4FDC355D381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1021" y="17200"/>
            <a:ext cx="8360979" cy="68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7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B1E30E-5590-49DE-B7A7-3E2F40510C2D}"/>
              </a:ext>
            </a:extLst>
          </p:cNvPr>
          <p:cNvSpPr txBox="1"/>
          <p:nvPr/>
        </p:nvSpPr>
        <p:spPr>
          <a:xfrm>
            <a:off x="1392254" y="90413"/>
            <a:ext cx="9407491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পশুপাখির ছবি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....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DACD0A-6B01-41EB-95BD-F11BC15153FF}"/>
              </a:ext>
            </a:extLst>
          </p:cNvPr>
          <p:cNvSpPr txBox="1"/>
          <p:nvPr/>
        </p:nvSpPr>
        <p:spPr>
          <a:xfrm>
            <a:off x="7198291" y="6176209"/>
            <a:ext cx="360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CCBC4-101C-4CF3-BE2F-BFAC9D76B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956570"/>
            <a:ext cx="6175473" cy="5187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182C9-5E03-4020-9B6A-C1E1EE6A8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" y="956570"/>
            <a:ext cx="5645833" cy="51875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2F691B-833A-4F6F-BD09-FC5E5A88D1A6}"/>
              </a:ext>
            </a:extLst>
          </p:cNvPr>
          <p:cNvSpPr txBox="1"/>
          <p:nvPr/>
        </p:nvSpPr>
        <p:spPr>
          <a:xfrm>
            <a:off x="1031627" y="6191975"/>
            <a:ext cx="166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 বিড়াল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530F6-1FF3-4BD1-8F56-A36591C5ACEF}"/>
              </a:ext>
            </a:extLst>
          </p:cNvPr>
          <p:cNvSpPr txBox="1"/>
          <p:nvPr/>
        </p:nvSpPr>
        <p:spPr>
          <a:xfrm>
            <a:off x="1031627" y="809490"/>
            <a:ext cx="10663755" cy="830997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8224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7BC785-A6EB-450E-A78E-0B0AC501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8" y="122376"/>
            <a:ext cx="5737890" cy="54923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4ABF7D-A718-488A-9F82-42439B0AEF5A}"/>
              </a:ext>
            </a:extLst>
          </p:cNvPr>
          <p:cNvSpPr txBox="1"/>
          <p:nvPr/>
        </p:nvSpPr>
        <p:spPr>
          <a:xfrm>
            <a:off x="1195138" y="5812292"/>
            <a:ext cx="171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হরিন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8BC35-E98F-441A-9258-F347911075D8}"/>
              </a:ext>
            </a:extLst>
          </p:cNvPr>
          <p:cNvSpPr txBox="1"/>
          <p:nvPr/>
        </p:nvSpPr>
        <p:spPr>
          <a:xfrm>
            <a:off x="7732295" y="5812292"/>
            <a:ext cx="1716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বানর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BD131-716C-4942-BF1E-691AD6447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02" y="122376"/>
            <a:ext cx="6227298" cy="54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5398DEF-08BF-4516-B0A6-5DDC8D5F55A0}"/>
              </a:ext>
            </a:extLst>
          </p:cNvPr>
          <p:cNvSpPr txBox="1"/>
          <p:nvPr/>
        </p:nvSpPr>
        <p:spPr>
          <a:xfrm>
            <a:off x="826168" y="2367171"/>
            <a:ext cx="10539663" cy="2123658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পরবর্তী ক্লা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সুন্দরবনের আরো অনেক প্রাণী দেখবো...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43E72-1A25-4A56-9C57-B44D0A7FE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79" y="3278792"/>
            <a:ext cx="6193853" cy="35509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97BFCB-DE0F-4CA4-9C9B-D26F78548B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/>
          <a:stretch/>
        </p:blipFill>
        <p:spPr>
          <a:xfrm>
            <a:off x="7853552" y="101264"/>
            <a:ext cx="4275880" cy="31102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E1AFD6-B891-46CC-8C7F-40121142C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6" y="3232135"/>
            <a:ext cx="5760716" cy="3550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DB6C09-733C-4E1D-891C-A2E2D4CA4E7D}"/>
              </a:ext>
            </a:extLst>
          </p:cNvPr>
          <p:cNvSpPr txBox="1"/>
          <p:nvPr/>
        </p:nvSpPr>
        <p:spPr>
          <a:xfrm>
            <a:off x="5935579" y="3295608"/>
            <a:ext cx="1315453" cy="42383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32501-45C5-4217-8FBC-A1D137A2703A}"/>
              </a:ext>
            </a:extLst>
          </p:cNvPr>
          <p:cNvSpPr txBox="1"/>
          <p:nvPr/>
        </p:nvSpPr>
        <p:spPr>
          <a:xfrm>
            <a:off x="5422232" y="306831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3030DD-0B0D-49E2-B733-C570962DB0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6" y="31402"/>
            <a:ext cx="3795716" cy="3180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5A4B5-7B07-4947-855B-2E4AD3D3B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62" y="74955"/>
            <a:ext cx="3690501" cy="3126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2DA3E-7E6E-4F59-A6E0-83A15A0DD544}"/>
              </a:ext>
            </a:extLst>
          </p:cNvPr>
          <p:cNvSpPr txBox="1"/>
          <p:nvPr/>
        </p:nvSpPr>
        <p:spPr>
          <a:xfrm>
            <a:off x="2158809" y="2874715"/>
            <a:ext cx="7652085" cy="1107996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নানা রঙের পাখি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2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E22B6E-F487-4903-A7E4-0E05EDEA95C0}"/>
              </a:ext>
            </a:extLst>
          </p:cNvPr>
          <p:cNvSpPr txBox="1"/>
          <p:nvPr/>
        </p:nvSpPr>
        <p:spPr>
          <a:xfrm>
            <a:off x="3416968" y="1"/>
            <a:ext cx="71478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 </a:t>
            </a:r>
            <a:endParaRPr lang="bn-BD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বইয়ের ৫৬ পৃষ্ঠা খোল ......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E3A69F-D0A1-448D-A902-C5DD404B415D}"/>
              </a:ext>
            </a:extLst>
          </p:cNvPr>
          <p:cNvSpPr txBox="1"/>
          <p:nvPr/>
        </p:nvSpPr>
        <p:spPr>
          <a:xfrm>
            <a:off x="5266006" y="2391508"/>
            <a:ext cx="69259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পাঠের (আমাদের জন্মভূমি......তাদের বলে মৌয়াল) অংশটুকু পড়ে শুনাচ্ছি তোমরা সবাই মনোযোগ সহকারে শুনবে এবং বইয়ে আঙ্গুল রেখে মিলাবে...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5671E-D849-4FC0-B934-BE4245B5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07" y="1455497"/>
            <a:ext cx="4588614" cy="53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074DE2-366C-4EE7-84E5-86FD2CDA1C71}"/>
              </a:ext>
            </a:extLst>
          </p:cNvPr>
          <p:cNvSpPr/>
          <p:nvPr/>
        </p:nvSpPr>
        <p:spPr>
          <a:xfrm>
            <a:off x="111015" y="394288"/>
            <a:ext cx="3183618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লীয় পাঠ </a:t>
            </a:r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8D89C-E4A6-4E3C-BF55-F7941FF62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" y="1892968"/>
            <a:ext cx="3183618" cy="3513731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BA140C-6B6D-4979-9943-F6D280262B35}"/>
              </a:ext>
            </a:extLst>
          </p:cNvPr>
          <p:cNvSpPr txBox="1"/>
          <p:nvPr/>
        </p:nvSpPr>
        <p:spPr>
          <a:xfrm>
            <a:off x="0" y="5634070"/>
            <a:ext cx="121919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i="1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৫ জন করে দল হয়ে মুখোমুখি বসো । দলে বসে প্রত্যেকে ২ লাইন করে পড়বে, অন্যরা শুনবে ও আঙ্গুল রেখে মিলাবে। ভুল হলে ঠিক করে দেবে...</a:t>
            </a:r>
            <a:r>
              <a:rPr lang="bn-IN" sz="3600" i="1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ACDEE-75BE-4C5A-ABD1-F9A1535A0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336" y="160420"/>
            <a:ext cx="8570649" cy="6561221"/>
          </a:xfrm>
          <a:prstGeom prst="rect">
            <a:avLst/>
          </a:prstGeom>
          <a:ln w="57150">
            <a:solidFill>
              <a:srgbClr val="FE76DA"/>
            </a:solidFill>
          </a:ln>
        </p:spPr>
      </p:pic>
    </p:spTree>
    <p:extLst>
      <p:ext uri="{BB962C8B-B14F-4D97-AF65-F5344CB8AC3E}">
        <p14:creationId xmlns:p14="http://schemas.microsoft.com/office/powerpoint/2010/main" val="19478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DC9AF2B-6AA2-495D-8E4D-537582387277}"/>
              </a:ext>
            </a:extLst>
          </p:cNvPr>
          <p:cNvSpPr/>
          <p:nvPr/>
        </p:nvSpPr>
        <p:spPr>
          <a:xfrm>
            <a:off x="1909011" y="143675"/>
            <a:ext cx="9224211" cy="11062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অর্থগুলি লিখি ও পড়ি... </a:t>
            </a:r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527F7-2A9F-4009-B99B-A631240CD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2601" b="12874"/>
          <a:stretch/>
        </p:blipFill>
        <p:spPr>
          <a:xfrm>
            <a:off x="49013" y="1475874"/>
            <a:ext cx="12093973" cy="5238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525F78-96FD-46D2-89D1-818A727F9912}"/>
              </a:ext>
            </a:extLst>
          </p:cNvPr>
          <p:cNvSpPr txBox="1"/>
          <p:nvPr/>
        </p:nvSpPr>
        <p:spPr>
          <a:xfrm>
            <a:off x="834189" y="2664947"/>
            <a:ext cx="1023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F50A2-A951-4C6D-82C0-96FF3CAEF1E9}"/>
              </a:ext>
            </a:extLst>
          </p:cNvPr>
          <p:cNvSpPr txBox="1"/>
          <p:nvPr/>
        </p:nvSpPr>
        <p:spPr>
          <a:xfrm>
            <a:off x="3246301" y="1855580"/>
            <a:ext cx="8134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ভূমি বা দেশে একজন জন্মায় সে দেশ তার জন্মভূমি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32D35-EC7F-4870-A2B8-70C52BAD6E03}"/>
              </a:ext>
            </a:extLst>
          </p:cNvPr>
          <p:cNvSpPr txBox="1"/>
          <p:nvPr/>
        </p:nvSpPr>
        <p:spPr>
          <a:xfrm>
            <a:off x="3667408" y="3247857"/>
            <a:ext cx="4275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তল সমান যে ভূমির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AA16C6-35E0-4AF1-B23A-F59CC827C6D5}"/>
              </a:ext>
            </a:extLst>
          </p:cNvPr>
          <p:cNvSpPr txBox="1"/>
          <p:nvPr/>
        </p:nvSpPr>
        <p:spPr>
          <a:xfrm>
            <a:off x="2588124" y="3985428"/>
            <a:ext cx="2509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লবনাক্ত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A9BD04-D1B4-4F91-A7A5-6BA0079C31B4}"/>
              </a:ext>
            </a:extLst>
          </p:cNvPr>
          <p:cNvSpPr txBox="1"/>
          <p:nvPr/>
        </p:nvSpPr>
        <p:spPr>
          <a:xfrm>
            <a:off x="2588124" y="4716917"/>
            <a:ext cx="2109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আহরণ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1B11BA-4C06-4EF1-9E77-8332312F1A1D}"/>
              </a:ext>
            </a:extLst>
          </p:cNvPr>
          <p:cNvSpPr txBox="1"/>
          <p:nvPr/>
        </p:nvSpPr>
        <p:spPr>
          <a:xfrm>
            <a:off x="2900056" y="5474645"/>
            <a:ext cx="4395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2D2914-B2CD-424D-AB5B-4AF8C00453F6}"/>
              </a:ext>
            </a:extLst>
          </p:cNvPr>
          <p:cNvSpPr txBox="1"/>
          <p:nvPr/>
        </p:nvSpPr>
        <p:spPr>
          <a:xfrm>
            <a:off x="834189" y="1900943"/>
            <a:ext cx="2550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B2692D-3D3C-48D9-8F29-8512C62D4910}"/>
              </a:ext>
            </a:extLst>
          </p:cNvPr>
          <p:cNvSpPr txBox="1"/>
          <p:nvPr/>
        </p:nvSpPr>
        <p:spPr>
          <a:xfrm>
            <a:off x="834189" y="3194761"/>
            <a:ext cx="3227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সমতলভূমি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8D402D-A1B4-49A4-8DB3-D1D746158255}"/>
              </a:ext>
            </a:extLst>
          </p:cNvPr>
          <p:cNvSpPr txBox="1"/>
          <p:nvPr/>
        </p:nvSpPr>
        <p:spPr>
          <a:xfrm>
            <a:off x="834189" y="3950231"/>
            <a:ext cx="2454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নোনা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E5BFB-624B-4E2F-8E0E-088C2CA08FDD}"/>
              </a:ext>
            </a:extLst>
          </p:cNvPr>
          <p:cNvSpPr txBox="1"/>
          <p:nvPr/>
        </p:nvSpPr>
        <p:spPr>
          <a:xfrm>
            <a:off x="806115" y="4700704"/>
            <a:ext cx="25097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4F62D-B88D-48CD-806D-26EE26AC6802}"/>
              </a:ext>
            </a:extLst>
          </p:cNvPr>
          <p:cNvSpPr txBox="1"/>
          <p:nvPr/>
        </p:nvSpPr>
        <p:spPr>
          <a:xfrm>
            <a:off x="806115" y="5458217"/>
            <a:ext cx="2454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মৌয়াল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3423" y="261784"/>
            <a:ext cx="3229893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486" y="6006905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B24529-6D31-44F5-8116-C2C84AD4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6676656" y="179639"/>
            <a:ext cx="5368676" cy="64987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A41EC2-148A-4B0F-B770-4DBBCA225917}"/>
              </a:ext>
            </a:extLst>
          </p:cNvPr>
          <p:cNvSpPr txBox="1"/>
          <p:nvPr/>
        </p:nvSpPr>
        <p:spPr>
          <a:xfrm>
            <a:off x="110504" y="3430488"/>
            <a:ext cx="609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0BFE1280-9754-462B-B9FB-6E686E8F3307}"/>
              </a:ext>
            </a:extLst>
          </p:cNvPr>
          <p:cNvSpPr txBox="1"/>
          <p:nvPr/>
        </p:nvSpPr>
        <p:spPr>
          <a:xfrm>
            <a:off x="3748201" y="6006905"/>
            <a:ext cx="2410638" cy="650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2D8C9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dirty="0">
                <a:solidFill>
                  <a:srgbClr val="00CC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bn-BD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3116EB2-FD39-451D-8482-151646B620D6}"/>
              </a:ext>
            </a:extLst>
          </p:cNvPr>
          <p:cNvSpPr/>
          <p:nvPr/>
        </p:nvSpPr>
        <p:spPr>
          <a:xfrm>
            <a:off x="7806429" y="4706262"/>
            <a:ext cx="1425525" cy="756241"/>
          </a:xfrm>
          <a:custGeom>
            <a:avLst/>
            <a:gdLst>
              <a:gd name="connsiteX0" fmla="*/ 873678 w 1226873"/>
              <a:gd name="connsiteY0" fmla="*/ 0 h 818756"/>
              <a:gd name="connsiteX1" fmla="*/ 803339 w 1226873"/>
              <a:gd name="connsiteY1" fmla="*/ 14068 h 818756"/>
              <a:gd name="connsiteX2" fmla="*/ 423511 w 1226873"/>
              <a:gd name="connsiteY2" fmla="*/ 28135 h 818756"/>
              <a:gd name="connsiteX3" fmla="*/ 367241 w 1226873"/>
              <a:gd name="connsiteY3" fmla="*/ 98474 h 818756"/>
              <a:gd name="connsiteX4" fmla="*/ 310970 w 1226873"/>
              <a:gd name="connsiteY4" fmla="*/ 112541 h 818756"/>
              <a:gd name="connsiteX5" fmla="*/ 184361 w 1226873"/>
              <a:gd name="connsiteY5" fmla="*/ 126609 h 818756"/>
              <a:gd name="connsiteX6" fmla="*/ 156225 w 1226873"/>
              <a:gd name="connsiteY6" fmla="*/ 154745 h 818756"/>
              <a:gd name="connsiteX7" fmla="*/ 71819 w 1226873"/>
              <a:gd name="connsiteY7" fmla="*/ 182880 h 818756"/>
              <a:gd name="connsiteX8" fmla="*/ 43684 w 1226873"/>
              <a:gd name="connsiteY8" fmla="*/ 323557 h 818756"/>
              <a:gd name="connsiteX9" fmla="*/ 29616 w 1226873"/>
              <a:gd name="connsiteY9" fmla="*/ 365760 h 818756"/>
              <a:gd name="connsiteX10" fmla="*/ 1481 w 1226873"/>
              <a:gd name="connsiteY10" fmla="*/ 478301 h 818756"/>
              <a:gd name="connsiteX11" fmla="*/ 15548 w 1226873"/>
              <a:gd name="connsiteY11" fmla="*/ 703385 h 818756"/>
              <a:gd name="connsiteX12" fmla="*/ 99954 w 1226873"/>
              <a:gd name="connsiteY12" fmla="*/ 731520 h 818756"/>
              <a:gd name="connsiteX13" fmla="*/ 142158 w 1226873"/>
              <a:gd name="connsiteY13" fmla="*/ 745588 h 818756"/>
              <a:gd name="connsiteX14" fmla="*/ 170293 w 1226873"/>
              <a:gd name="connsiteY14" fmla="*/ 787791 h 818756"/>
              <a:gd name="connsiteX15" fmla="*/ 268767 w 1226873"/>
              <a:gd name="connsiteY15" fmla="*/ 815926 h 818756"/>
              <a:gd name="connsiteX16" fmla="*/ 1098761 w 1226873"/>
              <a:gd name="connsiteY16" fmla="*/ 801858 h 818756"/>
              <a:gd name="connsiteX17" fmla="*/ 1155031 w 1226873"/>
              <a:gd name="connsiteY17" fmla="*/ 717452 h 818756"/>
              <a:gd name="connsiteX18" fmla="*/ 1183167 w 1226873"/>
              <a:gd name="connsiteY18" fmla="*/ 689317 h 818756"/>
              <a:gd name="connsiteX19" fmla="*/ 1197234 w 1226873"/>
              <a:gd name="connsiteY19" fmla="*/ 647114 h 818756"/>
              <a:gd name="connsiteX20" fmla="*/ 1225370 w 1226873"/>
              <a:gd name="connsiteY20" fmla="*/ 604911 h 818756"/>
              <a:gd name="connsiteX21" fmla="*/ 1211302 w 1226873"/>
              <a:gd name="connsiteY21" fmla="*/ 450166 h 818756"/>
              <a:gd name="connsiteX22" fmla="*/ 1169099 w 1226873"/>
              <a:gd name="connsiteY22" fmla="*/ 422031 h 818756"/>
              <a:gd name="connsiteX23" fmla="*/ 1140964 w 1226873"/>
              <a:gd name="connsiteY23" fmla="*/ 393895 h 818756"/>
              <a:gd name="connsiteX24" fmla="*/ 1098761 w 1226873"/>
              <a:gd name="connsiteY24" fmla="*/ 365760 h 818756"/>
              <a:gd name="connsiteX25" fmla="*/ 1042490 w 1226873"/>
              <a:gd name="connsiteY25" fmla="*/ 295421 h 818756"/>
              <a:gd name="connsiteX26" fmla="*/ 1028422 w 1226873"/>
              <a:gd name="connsiteY26" fmla="*/ 239151 h 818756"/>
              <a:gd name="connsiteX27" fmla="*/ 1014354 w 1226873"/>
              <a:gd name="connsiteY27" fmla="*/ 196948 h 818756"/>
              <a:gd name="connsiteX28" fmla="*/ 1000287 w 1226873"/>
              <a:gd name="connsiteY28" fmla="*/ 112541 h 818756"/>
              <a:gd name="connsiteX29" fmla="*/ 958084 w 1226873"/>
              <a:gd name="connsiteY29" fmla="*/ 84406 h 818756"/>
              <a:gd name="connsiteX30" fmla="*/ 915881 w 1226873"/>
              <a:gd name="connsiteY30" fmla="*/ 70338 h 818756"/>
              <a:gd name="connsiteX31" fmla="*/ 831474 w 1226873"/>
              <a:gd name="connsiteY31" fmla="*/ 28135 h 818756"/>
              <a:gd name="connsiteX32" fmla="*/ 845542 w 1226873"/>
              <a:gd name="connsiteY32" fmla="*/ 84406 h 818756"/>
              <a:gd name="connsiteX33" fmla="*/ 873678 w 1226873"/>
              <a:gd name="connsiteY33" fmla="*/ 0 h 81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26873" h="818756">
                <a:moveTo>
                  <a:pt x="873678" y="0"/>
                </a:moveTo>
                <a:cubicBezTo>
                  <a:pt x="850232" y="4689"/>
                  <a:pt x="827203" y="12577"/>
                  <a:pt x="803339" y="14068"/>
                </a:cubicBezTo>
                <a:cubicBezTo>
                  <a:pt x="676890" y="21971"/>
                  <a:pt x="549535" y="15098"/>
                  <a:pt x="423511" y="28135"/>
                </a:cubicBezTo>
                <a:cubicBezTo>
                  <a:pt x="406044" y="29942"/>
                  <a:pt x="373895" y="94038"/>
                  <a:pt x="367241" y="98474"/>
                </a:cubicBezTo>
                <a:cubicBezTo>
                  <a:pt x="351154" y="109199"/>
                  <a:pt x="330079" y="109601"/>
                  <a:pt x="310970" y="112541"/>
                </a:cubicBezTo>
                <a:cubicBezTo>
                  <a:pt x="269001" y="118998"/>
                  <a:pt x="226564" y="121920"/>
                  <a:pt x="184361" y="126609"/>
                </a:cubicBezTo>
                <a:cubicBezTo>
                  <a:pt x="174982" y="135988"/>
                  <a:pt x="168088" y="148813"/>
                  <a:pt x="156225" y="154745"/>
                </a:cubicBezTo>
                <a:cubicBezTo>
                  <a:pt x="129699" y="168008"/>
                  <a:pt x="71819" y="182880"/>
                  <a:pt x="71819" y="182880"/>
                </a:cubicBezTo>
                <a:cubicBezTo>
                  <a:pt x="40036" y="278227"/>
                  <a:pt x="76013" y="161909"/>
                  <a:pt x="43684" y="323557"/>
                </a:cubicBezTo>
                <a:cubicBezTo>
                  <a:pt x="40776" y="338098"/>
                  <a:pt x="33213" y="351374"/>
                  <a:pt x="29616" y="365760"/>
                </a:cubicBezTo>
                <a:lnTo>
                  <a:pt x="1481" y="478301"/>
                </a:lnTo>
                <a:cubicBezTo>
                  <a:pt x="6170" y="553329"/>
                  <a:pt x="-11698" y="633322"/>
                  <a:pt x="15548" y="703385"/>
                </a:cubicBezTo>
                <a:cubicBezTo>
                  <a:pt x="26297" y="731026"/>
                  <a:pt x="71819" y="722142"/>
                  <a:pt x="99954" y="731520"/>
                </a:cubicBezTo>
                <a:lnTo>
                  <a:pt x="142158" y="745588"/>
                </a:lnTo>
                <a:cubicBezTo>
                  <a:pt x="151536" y="759656"/>
                  <a:pt x="157091" y="777229"/>
                  <a:pt x="170293" y="787791"/>
                </a:cubicBezTo>
                <a:cubicBezTo>
                  <a:pt x="179464" y="795128"/>
                  <a:pt x="265094" y="815008"/>
                  <a:pt x="268767" y="815926"/>
                </a:cubicBezTo>
                <a:cubicBezTo>
                  <a:pt x="545432" y="811237"/>
                  <a:pt x="823749" y="832415"/>
                  <a:pt x="1098761" y="801858"/>
                </a:cubicBezTo>
                <a:cubicBezTo>
                  <a:pt x="1132369" y="798124"/>
                  <a:pt x="1131120" y="741362"/>
                  <a:pt x="1155031" y="717452"/>
                </a:cubicBezTo>
                <a:lnTo>
                  <a:pt x="1183167" y="689317"/>
                </a:lnTo>
                <a:cubicBezTo>
                  <a:pt x="1187856" y="675249"/>
                  <a:pt x="1190602" y="660377"/>
                  <a:pt x="1197234" y="647114"/>
                </a:cubicBezTo>
                <a:cubicBezTo>
                  <a:pt x="1204795" y="631992"/>
                  <a:pt x="1224165" y="621775"/>
                  <a:pt x="1225370" y="604911"/>
                </a:cubicBezTo>
                <a:cubicBezTo>
                  <a:pt x="1229060" y="553248"/>
                  <a:pt x="1226534" y="499670"/>
                  <a:pt x="1211302" y="450166"/>
                </a:cubicBezTo>
                <a:cubicBezTo>
                  <a:pt x="1206330" y="434006"/>
                  <a:pt x="1182301" y="432593"/>
                  <a:pt x="1169099" y="422031"/>
                </a:cubicBezTo>
                <a:cubicBezTo>
                  <a:pt x="1158742" y="413745"/>
                  <a:pt x="1151321" y="402181"/>
                  <a:pt x="1140964" y="393895"/>
                </a:cubicBezTo>
                <a:cubicBezTo>
                  <a:pt x="1127762" y="383333"/>
                  <a:pt x="1111963" y="376322"/>
                  <a:pt x="1098761" y="365760"/>
                </a:cubicBezTo>
                <a:cubicBezTo>
                  <a:pt x="1070122" y="342849"/>
                  <a:pt x="1063383" y="326761"/>
                  <a:pt x="1042490" y="295421"/>
                </a:cubicBezTo>
                <a:cubicBezTo>
                  <a:pt x="1037801" y="276664"/>
                  <a:pt x="1033734" y="257741"/>
                  <a:pt x="1028422" y="239151"/>
                </a:cubicBezTo>
                <a:cubicBezTo>
                  <a:pt x="1024348" y="224893"/>
                  <a:pt x="1017571" y="211424"/>
                  <a:pt x="1014354" y="196948"/>
                </a:cubicBezTo>
                <a:cubicBezTo>
                  <a:pt x="1008166" y="169103"/>
                  <a:pt x="1013043" y="138053"/>
                  <a:pt x="1000287" y="112541"/>
                </a:cubicBezTo>
                <a:cubicBezTo>
                  <a:pt x="992726" y="97419"/>
                  <a:pt x="973206" y="91967"/>
                  <a:pt x="958084" y="84406"/>
                </a:cubicBezTo>
                <a:cubicBezTo>
                  <a:pt x="944821" y="77774"/>
                  <a:pt x="929144" y="76970"/>
                  <a:pt x="915881" y="70338"/>
                </a:cubicBezTo>
                <a:cubicBezTo>
                  <a:pt x="806801" y="15798"/>
                  <a:pt x="937553" y="63495"/>
                  <a:pt x="831474" y="28135"/>
                </a:cubicBezTo>
                <a:cubicBezTo>
                  <a:pt x="831474" y="28135"/>
                  <a:pt x="831870" y="98077"/>
                  <a:pt x="845542" y="84406"/>
                </a:cubicBezTo>
                <a:lnTo>
                  <a:pt x="873678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053B051-D4B9-40FD-AD3A-41F4669ABE35}"/>
              </a:ext>
            </a:extLst>
          </p:cNvPr>
          <p:cNvSpPr/>
          <p:nvPr/>
        </p:nvSpPr>
        <p:spPr>
          <a:xfrm rot="17686647">
            <a:off x="2034013" y="4389478"/>
            <a:ext cx="1057165" cy="2123658"/>
          </a:xfrm>
          <a:prstGeom prst="wedgeEllipseCallou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নামে ক্লিক করো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9B53A-CEF3-4319-B41D-48359B54B799}"/>
              </a:ext>
            </a:extLst>
          </p:cNvPr>
          <p:cNvSpPr txBox="1"/>
          <p:nvPr/>
        </p:nvSpPr>
        <p:spPr>
          <a:xfrm>
            <a:off x="146668" y="2194723"/>
            <a:ext cx="6467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প্রকৃতি সম্পর্কে নিজের ভাষায় লিখ।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2B7053-538C-4571-B694-63984CCE8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2" y="261784"/>
            <a:ext cx="1924396" cy="1820408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7702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00393-A093-4F83-AB13-661ED2E84F51}"/>
              </a:ext>
            </a:extLst>
          </p:cNvPr>
          <p:cNvSpPr txBox="1"/>
          <p:nvPr/>
        </p:nvSpPr>
        <p:spPr>
          <a:xfrm>
            <a:off x="802845" y="0"/>
            <a:ext cx="10586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যুক্তব্যঞ্জন-সংবলিত শব্দগুলি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খুজে বের করে লিখি.....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432B898-6E7D-451E-B896-A6005B572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2890"/>
              </p:ext>
            </p:extLst>
          </p:nvPr>
        </p:nvGraphicFramePr>
        <p:xfrm>
          <a:off x="1074481" y="769441"/>
          <a:ext cx="10586309" cy="608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85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022BD-D4B7-4F4B-94A6-DB7A1249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3D2022BD-D4B7-4F4B-94A6-DB7A12492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2EEAFC-CC03-466C-BDC8-77CC9F2FE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C2EEAFC-CC03-466C-BDC8-77CC9F2FE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D97F86-EF41-4683-8C99-F802E6C03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BD97F86-EF41-4683-8C99-F802E6C03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0D217-53B8-4007-AF08-95289CEF6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D90D217-53B8-4007-AF08-95289CEF6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AB980-842B-46E1-8B84-4F8FDADB6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9D1AB980-842B-46E1-8B84-4F8FDADB6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8CE7B-B7E2-4F9A-B579-64879D1DE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1678CE7B-B7E2-4F9A-B579-64879D1DEA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D230F-395B-4187-91E3-D780F9E1E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5EDD230F-395B-4187-91E3-D780F9E1E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2A9091-41E7-41F3-B84F-17A3CE455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1B2A9091-41E7-41F3-B84F-17A3CE455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ED4D29-22AC-411F-8BD7-0AE7C3D41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B3ED4D29-22AC-411F-8BD7-0AE7C3D41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98592-626D-4C7D-84DC-7D0BD2CC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06D98592-626D-4C7D-84DC-7D0BD2CCF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DEB3BB-4DC8-4EB1-A2F6-81A58D665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CDEB3BB-4DC8-4EB1-A2F6-81A58D665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F8F59C-8603-471D-A549-D79B004103CA}"/>
              </a:ext>
            </a:extLst>
          </p:cNvPr>
          <p:cNvSpPr/>
          <p:nvPr/>
        </p:nvSpPr>
        <p:spPr>
          <a:xfrm>
            <a:off x="255344" y="75011"/>
            <a:ext cx="8551029" cy="3157460"/>
          </a:xfrm>
          <a:prstGeom prst="roundRect">
            <a:avLst/>
          </a:prstGeom>
          <a:gradFill flip="none" rotWithShape="1">
            <a:gsLst>
              <a:gs pos="0">
                <a:srgbClr val="E2D8AE">
                  <a:shade val="30000"/>
                  <a:satMod val="115000"/>
                </a:srgbClr>
              </a:gs>
              <a:gs pos="50000">
                <a:srgbClr val="E2D8AE">
                  <a:shade val="67500"/>
                  <a:satMod val="115000"/>
                </a:srgbClr>
              </a:gs>
              <a:gs pos="100000">
                <a:srgbClr val="E2D8AE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পরিচিতি...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শাখাওয়া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হোসেন শাহীন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মিথিলাপুর সরকারি প্রাথমিক বিদ্যালয় 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বুড়িচং, কুমিল্লা।</a:t>
            </a: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01816-101088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mshshahin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2@gmail.com</a:t>
            </a:r>
          </a:p>
          <a:p>
            <a:pPr algn="ctr"/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AFA19D-4A72-467E-B852-572973D3416D}"/>
              </a:ext>
            </a:extLst>
          </p:cNvPr>
          <p:cNvSpPr/>
          <p:nvPr/>
        </p:nvSpPr>
        <p:spPr>
          <a:xfrm>
            <a:off x="255345" y="3329520"/>
            <a:ext cx="8551030" cy="345346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পরিচিতি...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৪র্থ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বাওয়ালিদের গল্প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আমাদের  জন্মভুমি......তাদের বলে মৌয়াল ।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FDAFED-A0A4-47AB-A67C-9BD3DB9A1883}"/>
              </a:ext>
            </a:extLst>
          </p:cNvPr>
          <p:cNvSpPr/>
          <p:nvPr/>
        </p:nvSpPr>
        <p:spPr>
          <a:xfrm>
            <a:off x="6278830" y="4537623"/>
            <a:ext cx="2165684" cy="96252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941860-755D-426B-BF06-341AEB58A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33" y="2534917"/>
            <a:ext cx="3686175" cy="2181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81A63-9089-401D-B575-48470D35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735" y="170496"/>
            <a:ext cx="3007920" cy="3061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016223-D066-46C7-B4F5-84D2A900B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735" y="3329520"/>
            <a:ext cx="3007919" cy="34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4B3963-CBE5-4593-A851-F36CBE070149}"/>
              </a:ext>
            </a:extLst>
          </p:cNvPr>
          <p:cNvSpPr/>
          <p:nvPr/>
        </p:nvSpPr>
        <p:spPr>
          <a:xfrm>
            <a:off x="3216118" y="3640747"/>
            <a:ext cx="1122947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601141-2CFA-42E7-9CCA-53DDDBCB8254}"/>
              </a:ext>
            </a:extLst>
          </p:cNvPr>
          <p:cNvSpPr/>
          <p:nvPr/>
        </p:nvSpPr>
        <p:spPr>
          <a:xfrm>
            <a:off x="3304613" y="3717470"/>
            <a:ext cx="902371" cy="813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2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E07EC-8110-4CFC-B614-0850D80C2C20}"/>
              </a:ext>
            </a:extLst>
          </p:cNvPr>
          <p:cNvSpPr/>
          <p:nvPr/>
        </p:nvSpPr>
        <p:spPr>
          <a:xfrm>
            <a:off x="3427809" y="2665677"/>
            <a:ext cx="966538" cy="8309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9B0320-A401-41AF-9765-DF5D8F1D7D02}"/>
              </a:ext>
            </a:extLst>
          </p:cNvPr>
          <p:cNvSpPr/>
          <p:nvPr/>
        </p:nvSpPr>
        <p:spPr>
          <a:xfrm>
            <a:off x="3388322" y="2862196"/>
            <a:ext cx="1105418" cy="790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09B14-E4BD-4544-8C71-7EF4875E9199}"/>
              </a:ext>
            </a:extLst>
          </p:cNvPr>
          <p:cNvSpPr txBox="1"/>
          <p:nvPr/>
        </p:nvSpPr>
        <p:spPr>
          <a:xfrm>
            <a:off x="3755798" y="1811244"/>
            <a:ext cx="81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37D0CF-9EAA-402E-A215-DE1CC1108D81}"/>
              </a:ext>
            </a:extLst>
          </p:cNvPr>
          <p:cNvSpPr/>
          <p:nvPr/>
        </p:nvSpPr>
        <p:spPr>
          <a:xfrm>
            <a:off x="3496630" y="1768796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7E3B21-1CAE-4F8A-85F0-DA277B31B797}"/>
              </a:ext>
            </a:extLst>
          </p:cNvPr>
          <p:cNvSpPr txBox="1"/>
          <p:nvPr/>
        </p:nvSpPr>
        <p:spPr>
          <a:xfrm>
            <a:off x="1059767" y="633221"/>
            <a:ext cx="10269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গুলি ভেঙ্গে লি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এবং নতুন শব্দ গঠন 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  </a:t>
            </a: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11641-198A-4706-9720-258927A9BB47}"/>
              </a:ext>
            </a:extLst>
          </p:cNvPr>
          <p:cNvSpPr/>
          <p:nvPr/>
        </p:nvSpPr>
        <p:spPr>
          <a:xfrm>
            <a:off x="3318682" y="1909375"/>
            <a:ext cx="1354694" cy="65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13757-F065-4AEA-9D55-23CB7F0A511C}"/>
              </a:ext>
            </a:extLst>
          </p:cNvPr>
          <p:cNvSpPr txBox="1"/>
          <p:nvPr/>
        </p:nvSpPr>
        <p:spPr>
          <a:xfrm>
            <a:off x="4830636" y="3415242"/>
            <a:ext cx="67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365600-9544-4BA1-B669-F5E20CB713E8}"/>
              </a:ext>
            </a:extLst>
          </p:cNvPr>
          <p:cNvSpPr/>
          <p:nvPr/>
        </p:nvSpPr>
        <p:spPr>
          <a:xfrm>
            <a:off x="3286965" y="2768143"/>
            <a:ext cx="1371600" cy="65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dirty="0">
                <a:solidFill>
                  <a:srgbClr val="660033"/>
                </a:solidFill>
              </a:rPr>
              <a:t> 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F1CAD8-5284-48C2-B136-5165ED47E2B2}"/>
              </a:ext>
            </a:extLst>
          </p:cNvPr>
          <p:cNvSpPr/>
          <p:nvPr/>
        </p:nvSpPr>
        <p:spPr>
          <a:xfrm>
            <a:off x="3272957" y="3561971"/>
            <a:ext cx="1399616" cy="715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3D82E7-F7A9-45B1-B49F-1AC6A4055B96}"/>
              </a:ext>
            </a:extLst>
          </p:cNvPr>
          <p:cNvSpPr txBox="1"/>
          <p:nvPr/>
        </p:nvSpPr>
        <p:spPr>
          <a:xfrm>
            <a:off x="4798812" y="1830154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2E85C5-3DA1-42C6-8532-42BEE5AD73D7}"/>
              </a:ext>
            </a:extLst>
          </p:cNvPr>
          <p:cNvSpPr txBox="1"/>
          <p:nvPr/>
        </p:nvSpPr>
        <p:spPr>
          <a:xfrm flipH="1">
            <a:off x="4815459" y="2734574"/>
            <a:ext cx="96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5D26515B-9821-4DDC-ABC9-FC0A84E6899E}"/>
              </a:ext>
            </a:extLst>
          </p:cNvPr>
          <p:cNvSpPr/>
          <p:nvPr/>
        </p:nvSpPr>
        <p:spPr>
          <a:xfrm>
            <a:off x="6659697" y="3597424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Sign 26">
            <a:extLst>
              <a:ext uri="{FF2B5EF4-FFF2-40B4-BE49-F238E27FC236}">
                <a16:creationId xmlns:a16="http://schemas.microsoft.com/office/drawing/2014/main" id="{A92AA1D2-A98C-400A-BFE5-708B27BBA95E}"/>
              </a:ext>
            </a:extLst>
          </p:cNvPr>
          <p:cNvSpPr/>
          <p:nvPr/>
        </p:nvSpPr>
        <p:spPr>
          <a:xfrm>
            <a:off x="6624184" y="2762422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93602ACA-779B-43EE-BB28-C102E95D70BA}"/>
              </a:ext>
            </a:extLst>
          </p:cNvPr>
          <p:cNvSpPr/>
          <p:nvPr/>
        </p:nvSpPr>
        <p:spPr>
          <a:xfrm>
            <a:off x="6659697" y="1848560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7540E8-4015-4D0B-8AAD-2AC87820514F}"/>
              </a:ext>
            </a:extLst>
          </p:cNvPr>
          <p:cNvSpPr txBox="1"/>
          <p:nvPr/>
        </p:nvSpPr>
        <p:spPr>
          <a:xfrm>
            <a:off x="9023347" y="1709788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0B0FA56-AB3B-466D-89DF-126C995AC244}"/>
              </a:ext>
            </a:extLst>
          </p:cNvPr>
          <p:cNvSpPr/>
          <p:nvPr/>
        </p:nvSpPr>
        <p:spPr>
          <a:xfrm>
            <a:off x="7498080" y="3587055"/>
            <a:ext cx="1042737" cy="6505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2121E3-B2A1-487C-B007-5DA586ACE74F}"/>
              </a:ext>
            </a:extLst>
          </p:cNvPr>
          <p:cNvSpPr/>
          <p:nvPr/>
        </p:nvSpPr>
        <p:spPr>
          <a:xfrm>
            <a:off x="5458897" y="3578950"/>
            <a:ext cx="1042737" cy="650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6E6453-209D-4E8B-A055-C45B9B28F8AD}"/>
              </a:ext>
            </a:extLst>
          </p:cNvPr>
          <p:cNvSpPr/>
          <p:nvPr/>
        </p:nvSpPr>
        <p:spPr>
          <a:xfrm>
            <a:off x="7504115" y="2763327"/>
            <a:ext cx="1042738" cy="6423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EBE1FBB-60C7-41A1-A106-CB293CEF7747}"/>
              </a:ext>
            </a:extLst>
          </p:cNvPr>
          <p:cNvSpPr/>
          <p:nvPr/>
        </p:nvSpPr>
        <p:spPr>
          <a:xfrm>
            <a:off x="5458897" y="2762423"/>
            <a:ext cx="1042738" cy="650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3D268C6-06AF-4A97-88F0-538EEEA0B673}"/>
              </a:ext>
            </a:extLst>
          </p:cNvPr>
          <p:cNvSpPr/>
          <p:nvPr/>
        </p:nvSpPr>
        <p:spPr>
          <a:xfrm>
            <a:off x="7498080" y="1865942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95DA77-17D9-4A9D-A3F0-8003CC59B459}"/>
              </a:ext>
            </a:extLst>
          </p:cNvPr>
          <p:cNvSpPr/>
          <p:nvPr/>
        </p:nvSpPr>
        <p:spPr>
          <a:xfrm>
            <a:off x="5437625" y="1880755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39415AF-1812-4F5A-9A89-D91A714E0795}"/>
              </a:ext>
            </a:extLst>
          </p:cNvPr>
          <p:cNvSpPr/>
          <p:nvPr/>
        </p:nvSpPr>
        <p:spPr>
          <a:xfrm>
            <a:off x="8827893" y="1863868"/>
            <a:ext cx="2866147" cy="7223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তন্ময়</a:t>
            </a:r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,চিন্ময় </a:t>
            </a:r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Rectangle: Rounded Corners 4">
            <a:extLst>
              <a:ext uri="{FF2B5EF4-FFF2-40B4-BE49-F238E27FC236}">
                <a16:creationId xmlns:a16="http://schemas.microsoft.com/office/drawing/2014/main" id="{B733119F-3C35-45E9-B719-785C441C94DB}"/>
              </a:ext>
            </a:extLst>
          </p:cNvPr>
          <p:cNvSpPr txBox="1"/>
          <p:nvPr/>
        </p:nvSpPr>
        <p:spPr>
          <a:xfrm>
            <a:off x="497960" y="3599482"/>
            <a:ext cx="2424225" cy="6400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4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bn-IN" sz="36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kern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: Rounded Corners 4">
            <a:extLst>
              <a:ext uri="{FF2B5EF4-FFF2-40B4-BE49-F238E27FC236}">
                <a16:creationId xmlns:a16="http://schemas.microsoft.com/office/drawing/2014/main" id="{7F90DF68-5F10-4C2C-9B76-08DD6FD16F58}"/>
              </a:ext>
            </a:extLst>
          </p:cNvPr>
          <p:cNvSpPr txBox="1"/>
          <p:nvPr/>
        </p:nvSpPr>
        <p:spPr>
          <a:xfrm>
            <a:off x="497960" y="2755126"/>
            <a:ext cx="2410638" cy="650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IN" sz="44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B5B31BA7-3BF2-48B5-B96A-B3DF5DC1B778}"/>
              </a:ext>
            </a:extLst>
          </p:cNvPr>
          <p:cNvSpPr txBox="1"/>
          <p:nvPr/>
        </p:nvSpPr>
        <p:spPr>
          <a:xfrm>
            <a:off x="497960" y="1920387"/>
            <a:ext cx="2410638" cy="650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54BE429-087E-4FF1-90F6-2F3496BB815A}"/>
              </a:ext>
            </a:extLst>
          </p:cNvPr>
          <p:cNvSpPr/>
          <p:nvPr/>
        </p:nvSpPr>
        <p:spPr>
          <a:xfrm>
            <a:off x="8827893" y="2690596"/>
            <a:ext cx="2866148" cy="7223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অক্ষয়,শিক্ষক   </a:t>
            </a:r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AD17F65-F205-4DBF-8DA3-786D1535611B}"/>
              </a:ext>
            </a:extLst>
          </p:cNvPr>
          <p:cNvSpPr/>
          <p:nvPr/>
        </p:nvSpPr>
        <p:spPr>
          <a:xfrm>
            <a:off x="8827893" y="3561971"/>
            <a:ext cx="2868330" cy="7223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নিশ্চল,দুশ্চিন্তা </a:t>
            </a:r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39614B-9502-4507-93EE-FE50B6A4DF94}"/>
              </a:ext>
            </a:extLst>
          </p:cNvPr>
          <p:cNvSpPr txBox="1"/>
          <p:nvPr/>
        </p:nvSpPr>
        <p:spPr>
          <a:xfrm>
            <a:off x="3737990" y="4401885"/>
            <a:ext cx="818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82C038E-E9DB-486D-B55A-082CD8CC01C9}"/>
              </a:ext>
            </a:extLst>
          </p:cNvPr>
          <p:cNvSpPr/>
          <p:nvPr/>
        </p:nvSpPr>
        <p:spPr>
          <a:xfrm>
            <a:off x="3478822" y="4359437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28232D9-9939-4D4C-A899-E0BC59A0941E}"/>
              </a:ext>
            </a:extLst>
          </p:cNvPr>
          <p:cNvSpPr/>
          <p:nvPr/>
        </p:nvSpPr>
        <p:spPr>
          <a:xfrm>
            <a:off x="3257097" y="4561803"/>
            <a:ext cx="1354694" cy="65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 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FC8555-977C-4D28-BCEE-782476D2384B}"/>
              </a:ext>
            </a:extLst>
          </p:cNvPr>
          <p:cNvSpPr txBox="1"/>
          <p:nvPr/>
        </p:nvSpPr>
        <p:spPr>
          <a:xfrm>
            <a:off x="4781004" y="4420794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59" name="Plus Sign 58">
            <a:extLst>
              <a:ext uri="{FF2B5EF4-FFF2-40B4-BE49-F238E27FC236}">
                <a16:creationId xmlns:a16="http://schemas.microsoft.com/office/drawing/2014/main" id="{78DD4DBC-E680-4EAB-B81C-441DB10DA915}"/>
              </a:ext>
            </a:extLst>
          </p:cNvPr>
          <p:cNvSpPr/>
          <p:nvPr/>
        </p:nvSpPr>
        <p:spPr>
          <a:xfrm>
            <a:off x="6641889" y="4439201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4389E4-30FC-46FA-B182-233E221EDC2B}"/>
              </a:ext>
            </a:extLst>
          </p:cNvPr>
          <p:cNvSpPr txBox="1"/>
          <p:nvPr/>
        </p:nvSpPr>
        <p:spPr>
          <a:xfrm>
            <a:off x="9005539" y="4300429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A4BC462-7CA6-4D0F-B169-C68D7F3B606C}"/>
              </a:ext>
            </a:extLst>
          </p:cNvPr>
          <p:cNvSpPr/>
          <p:nvPr/>
        </p:nvSpPr>
        <p:spPr>
          <a:xfrm>
            <a:off x="7480272" y="4456583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D6E28BE-2863-4775-9919-A3C740EABF5B}"/>
              </a:ext>
            </a:extLst>
          </p:cNvPr>
          <p:cNvSpPr/>
          <p:nvPr/>
        </p:nvSpPr>
        <p:spPr>
          <a:xfrm>
            <a:off x="5419817" y="4471396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8743535-2F64-4DB6-94FD-0B5E80D291E2}"/>
              </a:ext>
            </a:extLst>
          </p:cNvPr>
          <p:cNvSpPr/>
          <p:nvPr/>
        </p:nvSpPr>
        <p:spPr>
          <a:xfrm>
            <a:off x="8824632" y="4439201"/>
            <a:ext cx="2868330" cy="7223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বন্দি,আনন্দ </a:t>
            </a:r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: Rounded Corners 4">
            <a:extLst>
              <a:ext uri="{FF2B5EF4-FFF2-40B4-BE49-F238E27FC236}">
                <a16:creationId xmlns:a16="http://schemas.microsoft.com/office/drawing/2014/main" id="{2FE72688-4351-4647-A5A2-6C91899588E7}"/>
              </a:ext>
            </a:extLst>
          </p:cNvPr>
          <p:cNvSpPr txBox="1"/>
          <p:nvPr/>
        </p:nvSpPr>
        <p:spPr>
          <a:xfrm>
            <a:off x="514229" y="4582409"/>
            <a:ext cx="2410638" cy="650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F2B773F-458E-4D5A-9D3E-6BD33C307B28}"/>
              </a:ext>
            </a:extLst>
          </p:cNvPr>
          <p:cNvSpPr txBox="1"/>
          <p:nvPr/>
        </p:nvSpPr>
        <p:spPr>
          <a:xfrm>
            <a:off x="3498933" y="5367663"/>
            <a:ext cx="81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2CFB73A-7558-4038-8659-526AAA8020A7}"/>
              </a:ext>
            </a:extLst>
          </p:cNvPr>
          <p:cNvSpPr/>
          <p:nvPr/>
        </p:nvSpPr>
        <p:spPr>
          <a:xfrm>
            <a:off x="3478822" y="5449572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7E983D2-7CFD-4B56-9DCC-A4AFEBF8ED75}"/>
              </a:ext>
            </a:extLst>
          </p:cNvPr>
          <p:cNvSpPr/>
          <p:nvPr/>
        </p:nvSpPr>
        <p:spPr>
          <a:xfrm>
            <a:off x="3282451" y="5546874"/>
            <a:ext cx="1348113" cy="65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27B94B-21A0-42B2-B07E-CCF672556B8C}"/>
              </a:ext>
            </a:extLst>
          </p:cNvPr>
          <p:cNvSpPr txBox="1"/>
          <p:nvPr/>
        </p:nvSpPr>
        <p:spPr>
          <a:xfrm>
            <a:off x="4781004" y="5510930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74" name="Plus Sign 73">
            <a:extLst>
              <a:ext uri="{FF2B5EF4-FFF2-40B4-BE49-F238E27FC236}">
                <a16:creationId xmlns:a16="http://schemas.microsoft.com/office/drawing/2014/main" id="{4C35921F-F719-4287-91D8-C983375B5383}"/>
              </a:ext>
            </a:extLst>
          </p:cNvPr>
          <p:cNvSpPr/>
          <p:nvPr/>
        </p:nvSpPr>
        <p:spPr>
          <a:xfrm>
            <a:off x="6641889" y="5529336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D4A9E30-4B33-4515-9633-CA5113266803}"/>
              </a:ext>
            </a:extLst>
          </p:cNvPr>
          <p:cNvSpPr txBox="1"/>
          <p:nvPr/>
        </p:nvSpPr>
        <p:spPr>
          <a:xfrm>
            <a:off x="9005539" y="5390564"/>
            <a:ext cx="1702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9A2B85B-30E7-4DCF-9BB5-830382B9AA59}"/>
              </a:ext>
            </a:extLst>
          </p:cNvPr>
          <p:cNvSpPr/>
          <p:nvPr/>
        </p:nvSpPr>
        <p:spPr>
          <a:xfrm>
            <a:off x="7480272" y="5546718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6A54A0AD-CE76-4749-9FBF-491BFAE96D2E}"/>
              </a:ext>
            </a:extLst>
          </p:cNvPr>
          <p:cNvSpPr/>
          <p:nvPr/>
        </p:nvSpPr>
        <p:spPr>
          <a:xfrm>
            <a:off x="5419817" y="5561531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25269A6-9D26-442B-A788-C3E7385CE292}"/>
              </a:ext>
            </a:extLst>
          </p:cNvPr>
          <p:cNvSpPr/>
          <p:nvPr/>
        </p:nvSpPr>
        <p:spPr>
          <a:xfrm>
            <a:off x="8824632" y="5529336"/>
            <a:ext cx="2868330" cy="72235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শ্রীমঙ্গল,ভঙ্গ  </a:t>
            </a:r>
            <a:r>
              <a:rPr 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Rectangle: Rounded Corners 4">
            <a:extLst>
              <a:ext uri="{FF2B5EF4-FFF2-40B4-BE49-F238E27FC236}">
                <a16:creationId xmlns:a16="http://schemas.microsoft.com/office/drawing/2014/main" id="{6A03B6FC-D164-4938-8EEF-4D7F3A58A6EC}"/>
              </a:ext>
            </a:extLst>
          </p:cNvPr>
          <p:cNvSpPr txBox="1"/>
          <p:nvPr/>
        </p:nvSpPr>
        <p:spPr>
          <a:xfrm>
            <a:off x="497960" y="5601163"/>
            <a:ext cx="2410638" cy="6505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1760" tIns="111760" rIns="111760" bIns="111760" numCol="1" spcCol="1270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n-BD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  </a:t>
            </a: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D878BAD4-DD2F-4876-9564-1FAF6FACA92D}"/>
              </a:ext>
            </a:extLst>
          </p:cNvPr>
          <p:cNvSpPr/>
          <p:nvPr/>
        </p:nvSpPr>
        <p:spPr>
          <a:xfrm>
            <a:off x="3692625" y="5671968"/>
            <a:ext cx="908875" cy="65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  <a:r>
              <a:rPr lang="bn-IN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7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34609 0.0023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1651 -0.006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16654 -0.0282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141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32591 0.0018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35 -0.0354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78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8177 -0.023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89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3461 0.00232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1651 -0.00695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3461 0.00231 " pathEditMode="relative" rAng="0" ptsTypes="AA">
                                      <p:cBhvr>
                                        <p:cTn id="25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116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1651 -0.00694 " pathEditMode="relative" rAng="0" ptsTypes="AA"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2" grpId="0"/>
      <p:bldP spid="12" grpId="1"/>
      <p:bldP spid="13" grpId="0"/>
      <p:bldP spid="13" grpId="1"/>
      <p:bldP spid="17" grpId="0"/>
      <p:bldP spid="17" grpId="1"/>
      <p:bldP spid="16" grpId="0"/>
      <p:bldP spid="16" grpId="1"/>
      <p:bldP spid="3" grpId="0" animBg="1"/>
      <p:bldP spid="4" grpId="0"/>
      <p:bldP spid="6" grpId="0" animBg="1"/>
      <p:bldP spid="7" grpId="0" animBg="1"/>
      <p:bldP spid="21" grpId="0"/>
      <p:bldP spid="22" grpId="0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6" grpId="0" animBg="1"/>
      <p:bldP spid="37" grpId="0" animBg="1"/>
      <p:bldP spid="38" grpId="0" animBg="1"/>
      <p:bldP spid="20" grpId="0" animBg="1"/>
      <p:bldP spid="55" grpId="0" animBg="1"/>
      <p:bldP spid="68" grpId="0" animBg="1"/>
      <p:bldP spid="69" grpId="0" animBg="1"/>
      <p:bldP spid="77" grpId="0" animBg="1"/>
      <p:bldP spid="78" grpId="0" animBg="1"/>
      <p:bldP spid="54" grpId="0"/>
      <p:bldP spid="54" grpId="1"/>
      <p:bldP spid="56" grpId="0"/>
      <p:bldP spid="56" grpId="1"/>
      <p:bldP spid="57" grpId="0" animBg="1"/>
      <p:bldP spid="58" grpId="0"/>
      <p:bldP spid="59" grpId="0" animBg="1"/>
      <p:bldP spid="61" grpId="0" animBg="1"/>
      <p:bldP spid="62" grpId="0" animBg="1"/>
      <p:bldP spid="63" grpId="0" animBg="1"/>
      <p:bldP spid="64" grpId="0" animBg="1"/>
      <p:bldP spid="65" grpId="0"/>
      <p:bldP spid="65" grpId="1"/>
      <p:bldP spid="66" grpId="0"/>
      <p:bldP spid="66" grpId="1"/>
      <p:bldP spid="67" grpId="0" animBg="1"/>
      <p:bldP spid="67" grpId="1" animBg="1"/>
      <p:bldP spid="70" grpId="0"/>
      <p:bldP spid="74" grpId="0" animBg="1"/>
      <p:bldP spid="76" grpId="0" animBg="1"/>
      <p:bldP spid="79" grpId="0" animBg="1"/>
      <p:bldP spid="80" grpId="0" animBg="1"/>
      <p:bldP spid="81" grpId="0" animBg="1"/>
      <p:bldP spid="83" grpId="0" animBg="1"/>
      <p:bldP spid="8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723E67-3F96-430E-8E8D-6DFBAFECFC3D}"/>
              </a:ext>
            </a:extLst>
          </p:cNvPr>
          <p:cNvSpPr/>
          <p:nvPr/>
        </p:nvSpPr>
        <p:spPr>
          <a:xfrm>
            <a:off x="5103944" y="110111"/>
            <a:ext cx="3225486" cy="923330"/>
          </a:xfrm>
          <a:prstGeom prst="rect">
            <a:avLst/>
          </a:prstGeom>
          <a:solidFill>
            <a:srgbClr val="2D8C9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 </a:t>
            </a:r>
            <a:r>
              <a:rPr lang="bn-IN" sz="54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108883-AAB7-495E-9736-9974475CC03A}"/>
              </a:ext>
            </a:extLst>
          </p:cNvPr>
          <p:cNvSpPr txBox="1"/>
          <p:nvPr/>
        </p:nvSpPr>
        <p:spPr>
          <a:xfrm>
            <a:off x="3462987" y="1206000"/>
            <a:ext cx="6975322" cy="1446550"/>
          </a:xfrm>
          <a:prstGeom prst="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 কোন বর্ণ দিয়ে যুক্তবর্ণটি গঠিত হয়েছে খাতায় লিখ... </a:t>
            </a:r>
            <a:endParaRPr lang="en-US" sz="96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36AB17-7F34-457E-8AEF-EF08D0438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7" y="110111"/>
            <a:ext cx="2470213" cy="24097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4C9904-B988-413A-8036-27F5D8155127}"/>
              </a:ext>
            </a:extLst>
          </p:cNvPr>
          <p:cNvSpPr/>
          <p:nvPr/>
        </p:nvSpPr>
        <p:spPr>
          <a:xfrm>
            <a:off x="5633190" y="5976602"/>
            <a:ext cx="1122947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773106-FD94-4209-AB1D-56811A9C211A}"/>
              </a:ext>
            </a:extLst>
          </p:cNvPr>
          <p:cNvSpPr/>
          <p:nvPr/>
        </p:nvSpPr>
        <p:spPr>
          <a:xfrm>
            <a:off x="3187918" y="6002950"/>
            <a:ext cx="924533" cy="8137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32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11A4F7-AB74-4F37-8665-873996EF7AA2}"/>
              </a:ext>
            </a:extLst>
          </p:cNvPr>
          <p:cNvSpPr/>
          <p:nvPr/>
        </p:nvSpPr>
        <p:spPr>
          <a:xfrm>
            <a:off x="3804274" y="5967987"/>
            <a:ext cx="966538" cy="8309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749457-6D03-4472-A571-D6D2727CE56C}"/>
              </a:ext>
            </a:extLst>
          </p:cNvPr>
          <p:cNvSpPr/>
          <p:nvPr/>
        </p:nvSpPr>
        <p:spPr>
          <a:xfrm>
            <a:off x="7167255" y="5991511"/>
            <a:ext cx="1105418" cy="7906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/>
              <a:t> </a:t>
            </a:r>
            <a:endParaRPr lang="en-US" sz="4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ACD3E3-07D1-4DBB-BAFF-7E42BCC2E61B}"/>
              </a:ext>
            </a:extLst>
          </p:cNvPr>
          <p:cNvSpPr txBox="1"/>
          <p:nvPr/>
        </p:nvSpPr>
        <p:spPr>
          <a:xfrm>
            <a:off x="4325152" y="3835830"/>
            <a:ext cx="674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C2BB497-06B8-4C32-820F-9F75ED4E56E4}"/>
              </a:ext>
            </a:extLst>
          </p:cNvPr>
          <p:cNvSpPr/>
          <p:nvPr/>
        </p:nvSpPr>
        <p:spPr>
          <a:xfrm>
            <a:off x="2607160" y="2963330"/>
            <a:ext cx="1371600" cy="650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dirty="0">
                <a:solidFill>
                  <a:srgbClr val="660033"/>
                </a:solidFill>
              </a:rPr>
              <a:t> </a:t>
            </a:r>
            <a:endParaRPr lang="en-US" dirty="0">
              <a:solidFill>
                <a:srgbClr val="660033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248C89A-F575-4B6D-A049-D3CCCCBDFBF6}"/>
              </a:ext>
            </a:extLst>
          </p:cNvPr>
          <p:cNvSpPr/>
          <p:nvPr/>
        </p:nvSpPr>
        <p:spPr>
          <a:xfrm>
            <a:off x="2607160" y="3941205"/>
            <a:ext cx="1399616" cy="7150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/>
              <a:t>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57B3CE-4C7E-4A64-83D0-DA7EAD808CFA}"/>
              </a:ext>
            </a:extLst>
          </p:cNvPr>
          <p:cNvSpPr txBox="1"/>
          <p:nvPr/>
        </p:nvSpPr>
        <p:spPr>
          <a:xfrm flipH="1">
            <a:off x="4280748" y="2857831"/>
            <a:ext cx="966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BAECE776-A46E-4656-AE2C-1DEEB5C7114F}"/>
              </a:ext>
            </a:extLst>
          </p:cNvPr>
          <p:cNvSpPr/>
          <p:nvPr/>
        </p:nvSpPr>
        <p:spPr>
          <a:xfrm>
            <a:off x="6391553" y="3920998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Sign 21">
            <a:extLst>
              <a:ext uri="{FF2B5EF4-FFF2-40B4-BE49-F238E27FC236}">
                <a16:creationId xmlns:a16="http://schemas.microsoft.com/office/drawing/2014/main" id="{5AD1BC31-04BA-429C-951C-69FE2D740A06}"/>
              </a:ext>
            </a:extLst>
          </p:cNvPr>
          <p:cNvSpPr/>
          <p:nvPr/>
        </p:nvSpPr>
        <p:spPr>
          <a:xfrm>
            <a:off x="6404148" y="2920837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95B8990-A641-40B0-9B31-B677E9705CBF}"/>
              </a:ext>
            </a:extLst>
          </p:cNvPr>
          <p:cNvSpPr/>
          <p:nvPr/>
        </p:nvSpPr>
        <p:spPr>
          <a:xfrm>
            <a:off x="7386613" y="3851716"/>
            <a:ext cx="1042737" cy="6505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C8955D-837C-4285-A357-76716A496D17}"/>
              </a:ext>
            </a:extLst>
          </p:cNvPr>
          <p:cNvSpPr/>
          <p:nvPr/>
        </p:nvSpPr>
        <p:spPr>
          <a:xfrm>
            <a:off x="5111822" y="3931977"/>
            <a:ext cx="1042737" cy="650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D6B26F1-B2C5-48FE-9A8F-432FF8AE6F06}"/>
              </a:ext>
            </a:extLst>
          </p:cNvPr>
          <p:cNvSpPr/>
          <p:nvPr/>
        </p:nvSpPr>
        <p:spPr>
          <a:xfrm>
            <a:off x="7347820" y="2875903"/>
            <a:ext cx="1042738" cy="6423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9E373A-DA11-41E0-90BC-F410992B1DD2}"/>
              </a:ext>
            </a:extLst>
          </p:cNvPr>
          <p:cNvSpPr/>
          <p:nvPr/>
        </p:nvSpPr>
        <p:spPr>
          <a:xfrm>
            <a:off x="5137933" y="2912777"/>
            <a:ext cx="1042738" cy="65053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66FE49-BFE5-4854-B981-E5DF1B5F0BD6}"/>
              </a:ext>
            </a:extLst>
          </p:cNvPr>
          <p:cNvSpPr txBox="1"/>
          <p:nvPr/>
        </p:nvSpPr>
        <p:spPr>
          <a:xfrm>
            <a:off x="4627471" y="5860794"/>
            <a:ext cx="81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82CBF8-2349-4F0F-9510-B343479B7292}"/>
              </a:ext>
            </a:extLst>
          </p:cNvPr>
          <p:cNvSpPr/>
          <p:nvPr/>
        </p:nvSpPr>
        <p:spPr>
          <a:xfrm>
            <a:off x="6705812" y="5893341"/>
            <a:ext cx="53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569405C-8BE7-4DB6-A335-4FBCB166B61F}"/>
              </a:ext>
            </a:extLst>
          </p:cNvPr>
          <p:cNvSpPr/>
          <p:nvPr/>
        </p:nvSpPr>
        <p:spPr>
          <a:xfrm>
            <a:off x="2632912" y="5016601"/>
            <a:ext cx="1348113" cy="657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FA6D761-F60C-4153-928C-976A32E6AFCA}"/>
              </a:ext>
            </a:extLst>
          </p:cNvPr>
          <p:cNvSpPr txBox="1"/>
          <p:nvPr/>
        </p:nvSpPr>
        <p:spPr>
          <a:xfrm>
            <a:off x="4314459" y="4848312"/>
            <a:ext cx="81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=</a:t>
            </a:r>
            <a:endParaRPr lang="en-US" dirty="0"/>
          </a:p>
        </p:txBody>
      </p:sp>
      <p:sp>
        <p:nvSpPr>
          <p:cNvPr id="51" name="Plus Sign 50">
            <a:extLst>
              <a:ext uri="{FF2B5EF4-FFF2-40B4-BE49-F238E27FC236}">
                <a16:creationId xmlns:a16="http://schemas.microsoft.com/office/drawing/2014/main" id="{3EEF09E8-66A0-4D50-87B3-2355CA88D43D}"/>
              </a:ext>
            </a:extLst>
          </p:cNvPr>
          <p:cNvSpPr/>
          <p:nvPr/>
        </p:nvSpPr>
        <p:spPr>
          <a:xfrm>
            <a:off x="6413858" y="5010254"/>
            <a:ext cx="641684" cy="55345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7DA89-6240-4DD1-A7CA-03804DFAE3B4}"/>
              </a:ext>
            </a:extLst>
          </p:cNvPr>
          <p:cNvSpPr/>
          <p:nvPr/>
        </p:nvSpPr>
        <p:spPr>
          <a:xfrm>
            <a:off x="7433642" y="4964582"/>
            <a:ext cx="1042738" cy="70497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0372106-26CC-4B58-9928-0AAA953A1844}"/>
              </a:ext>
            </a:extLst>
          </p:cNvPr>
          <p:cNvSpPr/>
          <p:nvPr/>
        </p:nvSpPr>
        <p:spPr>
          <a:xfrm>
            <a:off x="5173209" y="4998999"/>
            <a:ext cx="1042738" cy="674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98685B4-2DFB-45B1-A01D-7C966D73719C}"/>
              </a:ext>
            </a:extLst>
          </p:cNvPr>
          <p:cNvSpPr/>
          <p:nvPr/>
        </p:nvSpPr>
        <p:spPr>
          <a:xfrm>
            <a:off x="3044958" y="5168243"/>
            <a:ext cx="908875" cy="6572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689370B-4A8E-4A16-88A9-E8FB90E6AED5}"/>
              </a:ext>
            </a:extLst>
          </p:cNvPr>
          <p:cNvSpPr/>
          <p:nvPr/>
        </p:nvSpPr>
        <p:spPr>
          <a:xfrm>
            <a:off x="7955011" y="5941118"/>
            <a:ext cx="948677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2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47112BC-368E-4D8A-AD4E-C37647178DA4}"/>
              </a:ext>
            </a:extLst>
          </p:cNvPr>
          <p:cNvSpPr/>
          <p:nvPr/>
        </p:nvSpPr>
        <p:spPr>
          <a:xfrm>
            <a:off x="5026542" y="5956774"/>
            <a:ext cx="1122947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D4ABD9-A7F6-401B-9778-F3B9DC357378}"/>
              </a:ext>
            </a:extLst>
          </p:cNvPr>
          <p:cNvSpPr/>
          <p:nvPr/>
        </p:nvSpPr>
        <p:spPr>
          <a:xfrm>
            <a:off x="3278268" y="5948605"/>
            <a:ext cx="5649153" cy="799036"/>
          </a:xfrm>
          <a:prstGeom prst="roundRect">
            <a:avLst/>
          </a:prstGeom>
          <a:noFill/>
          <a:ln w="57150">
            <a:solidFill>
              <a:srgbClr val="BD1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7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17565 -0.4511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28854 -0.47107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0.05664 -0.3006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-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34206 -0.321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6081 -0.1481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0.07838 -0.1481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6" grpId="0"/>
      <p:bldP spid="17" grpId="0" animBg="1"/>
      <p:bldP spid="18" grpId="0" animBg="1"/>
      <p:bldP spid="20" grpId="0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47" grpId="0"/>
      <p:bldP spid="47" grpId="1"/>
      <p:bldP spid="48" grpId="0"/>
      <p:bldP spid="48" grpId="1"/>
      <p:bldP spid="49" grpId="0" animBg="1"/>
      <p:bldP spid="50" grpId="0"/>
      <p:bldP spid="51" grpId="0" animBg="1"/>
      <p:bldP spid="53" grpId="0" animBg="1"/>
      <p:bldP spid="54" grpId="0" animBg="1"/>
      <p:bldP spid="57" grpId="0"/>
      <p:bldP spid="58" grpId="0"/>
      <p:bldP spid="59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77B03-DECE-4F56-9877-7B303D5EC6D5}"/>
              </a:ext>
            </a:extLst>
          </p:cNvPr>
          <p:cNvSpPr txBox="1"/>
          <p:nvPr/>
        </p:nvSpPr>
        <p:spPr>
          <a:xfrm>
            <a:off x="562709" y="889843"/>
            <a:ext cx="111319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প্রশ্নগুলির উত্তর লিখ...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গাছপালা কোথা থেকে পানি পায়?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মৌয়ালেরা কি করে?</a:t>
            </a:r>
          </a:p>
          <a:p>
            <a:pPr marL="2114550" lvl="4" indent="-285750">
              <a:buFont typeface="Wingdings" panose="05000000000000000000" pitchFamily="2" charset="2"/>
              <a:buChar char="Ø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“ক্ষ” যুক্তবর্ণটি ভেঙ্গে লিখে একটি শব্দ গঠন করো।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27" y="254167"/>
            <a:ext cx="24384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5913" y="2725848"/>
            <a:ext cx="9730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...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পাঠটি বাড়ী থেকে ভালো করে পড়ে আসবে</a:t>
            </a:r>
            <a:r>
              <a:rPr lang="bn-IN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যুক্তব্যাঞ্জনযুক্ত বর্ণগুলি দিয়ে নতুন শব্দ গঠন করে আনবে।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B52E06-148D-4DA8-A0E6-18009DC2D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0"/>
            <a:ext cx="115073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52" y="914346"/>
            <a:ext cx="6696221" cy="1323439"/>
          </a:xfrm>
          <a:prstGeom prst="rect">
            <a:avLst/>
          </a:prstGeom>
          <a:solidFill>
            <a:srgbClr val="BD139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dirty="0">
                <a:solidFill>
                  <a:schemeClr val="bg2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 </a:t>
            </a:r>
            <a:endParaRPr lang="en-US" sz="8000" dirty="0">
              <a:solidFill>
                <a:schemeClr val="bg2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D23E6-8BBB-478D-9F5D-21D37D6CF1E9}"/>
              </a:ext>
            </a:extLst>
          </p:cNvPr>
          <p:cNvSpPr txBox="1"/>
          <p:nvPr/>
        </p:nvSpPr>
        <p:spPr>
          <a:xfrm>
            <a:off x="1989220" y="2546319"/>
            <a:ext cx="5614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 পরিস্কার পরিচ্ছন্ন থাকবে।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E5B85-410B-4E46-95AA-D80A5C7356EF}"/>
              </a:ext>
            </a:extLst>
          </p:cNvPr>
          <p:cNvSpPr txBox="1"/>
          <p:nvPr/>
        </p:nvSpPr>
        <p:spPr>
          <a:xfrm>
            <a:off x="1989220" y="4318087"/>
            <a:ext cx="5614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হাত ধুয়ে খাবার খাবে।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4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1E9225-16A0-492F-9FC6-5CE9F1A1C11A}"/>
              </a:ext>
            </a:extLst>
          </p:cNvPr>
          <p:cNvSpPr txBox="1"/>
          <p:nvPr/>
        </p:nvSpPr>
        <p:spPr>
          <a:xfrm>
            <a:off x="1589648" y="116903"/>
            <a:ext cx="937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4E327-ADFF-4555-8CFA-72101D84CD59}"/>
              </a:ext>
            </a:extLst>
          </p:cNvPr>
          <p:cNvSpPr txBox="1"/>
          <p:nvPr/>
        </p:nvSpPr>
        <p:spPr>
          <a:xfrm>
            <a:off x="3863862" y="5827315"/>
            <a:ext cx="69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আমরা কি কি দেখতে পেলাম?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4A5DB-B952-4E4D-9332-EC1B875B3F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8" y="2940990"/>
            <a:ext cx="2457450" cy="3533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28C427-1104-4954-9CBA-AEEBAE54677D}"/>
              </a:ext>
            </a:extLst>
          </p:cNvPr>
          <p:cNvSpPr txBox="1"/>
          <p:nvPr/>
        </p:nvSpPr>
        <p:spPr>
          <a:xfrm>
            <a:off x="3866146" y="5771835"/>
            <a:ext cx="69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আগে এই গাছগুলি দেখেছো? 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CA241F-C644-498C-8BF4-5BC01B09726B}"/>
              </a:ext>
            </a:extLst>
          </p:cNvPr>
          <p:cNvSpPr txBox="1"/>
          <p:nvPr/>
        </p:nvSpPr>
        <p:spPr>
          <a:xfrm>
            <a:off x="3866146" y="5771835"/>
            <a:ext cx="6964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গাছের পাতাকে কি পাতা বলা হয়?  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D5AC62-62AA-492C-B079-4C6404A15F31}"/>
              </a:ext>
            </a:extLst>
          </p:cNvPr>
          <p:cNvSpPr txBox="1"/>
          <p:nvPr/>
        </p:nvSpPr>
        <p:spPr>
          <a:xfrm>
            <a:off x="3863073" y="5459103"/>
            <a:ext cx="7622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 এই গোলপাতা সংগ্রহ করে তাদেরকে কি বলে জানো ?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সুন্দরবনের গোল পাতা গাছ দেখতে কত সুন্দর লাগে দেখেন_low">
            <a:hlinkClick r:id="" action="ppaction://media"/>
            <a:extLst>
              <a:ext uri="{FF2B5EF4-FFF2-40B4-BE49-F238E27FC236}">
                <a16:creationId xmlns:a16="http://schemas.microsoft.com/office/drawing/2014/main" id="{E544C7CA-E068-405A-9118-0D364E8AF42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8825" y="947901"/>
            <a:ext cx="8049613" cy="44906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836240-A1F8-478B-9DE3-B37618DB0252}"/>
              </a:ext>
            </a:extLst>
          </p:cNvPr>
          <p:cNvSpPr txBox="1"/>
          <p:nvPr/>
        </p:nvSpPr>
        <p:spPr>
          <a:xfrm>
            <a:off x="3917150" y="5766879"/>
            <a:ext cx="7622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এই গাছগুলি কোথায় জন্মে?</a:t>
            </a:r>
            <a:r>
              <a:rPr lang="en-US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0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5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1" grpId="0" build="allAtOnce"/>
      <p:bldP spid="1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7AA99-707B-4DB6-8BD3-655225160646}"/>
              </a:ext>
            </a:extLst>
          </p:cNvPr>
          <p:cNvSpPr/>
          <p:nvPr/>
        </p:nvSpPr>
        <p:spPr>
          <a:xfrm>
            <a:off x="3748647" y="913696"/>
            <a:ext cx="6705600" cy="14277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950712-0490-4206-B92A-233619EA65D4}"/>
              </a:ext>
            </a:extLst>
          </p:cNvPr>
          <p:cNvSpPr txBox="1"/>
          <p:nvPr/>
        </p:nvSpPr>
        <p:spPr>
          <a:xfrm>
            <a:off x="3285770" y="3684009"/>
            <a:ext cx="79408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 গল্প </a:t>
            </a:r>
            <a:r>
              <a:rPr lang="bn-IN" sz="11500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781BC-AB8D-431D-9AE9-278CF60D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295422"/>
            <a:ext cx="3516922" cy="70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E329C34-EC7A-4B71-A4DF-DBD3F22FA844}"/>
              </a:ext>
            </a:extLst>
          </p:cNvPr>
          <p:cNvSpPr/>
          <p:nvPr/>
        </p:nvSpPr>
        <p:spPr>
          <a:xfrm>
            <a:off x="2566079" y="539921"/>
            <a:ext cx="6849979" cy="1155031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শিখনফল...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55533-C5A0-4D99-935D-AE873D7B26A5}"/>
              </a:ext>
            </a:extLst>
          </p:cNvPr>
          <p:cNvSpPr txBox="1"/>
          <p:nvPr/>
        </p:nvSpPr>
        <p:spPr>
          <a:xfrm>
            <a:off x="1304346" y="3007894"/>
            <a:ext cx="9930063" cy="3724096"/>
          </a:xfrm>
          <a:prstGeom prst="rect">
            <a:avLst/>
          </a:prstGeom>
          <a:noFill/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৩.১.১ সুন্দরবনের প্রকৃতি সম্পর্কে বর্ণনা শুনে বুঝতে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৪.১.১ দেখা ঘটনার বিষয় বর্ণনা করতে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যুক্তব্যঞ্জন- সংবলিত শব্দ পড়তে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ভেঙ্গে লিখতে পারবে।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নতুন নতুন শব্দ লিখতে পারবে 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765AE-5BC5-471A-B4DD-8EB6A5E503F9}"/>
              </a:ext>
            </a:extLst>
          </p:cNvPr>
          <p:cNvSpPr txBox="1"/>
          <p:nvPr/>
        </p:nvSpPr>
        <p:spPr>
          <a:xfrm>
            <a:off x="374562" y="2180908"/>
            <a:ext cx="937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BD" sz="4800" dirty="0">
                <a:solidFill>
                  <a:srgbClr val="BD139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4800" dirty="0">
              <a:solidFill>
                <a:srgbClr val="BD139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35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D311B-BBA7-484F-AFA6-69D68C155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4" b="37436"/>
          <a:stretch/>
        </p:blipFill>
        <p:spPr>
          <a:xfrm>
            <a:off x="1921644" y="707886"/>
            <a:ext cx="4956517" cy="6021088"/>
          </a:xfrm>
          <a:prstGeom prst="rect">
            <a:avLst/>
          </a:prstGeom>
          <a:ln>
            <a:solidFill>
              <a:srgbClr val="BD139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227B4-D035-484E-A9A4-A5B24FF330D8}"/>
              </a:ext>
            </a:extLst>
          </p:cNvPr>
          <p:cNvSpPr txBox="1"/>
          <p:nvPr/>
        </p:nvSpPr>
        <p:spPr>
          <a:xfrm>
            <a:off x="1834644" y="0"/>
            <a:ext cx="620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মানচিত্রে সুন্দরবন  </a:t>
            </a:r>
            <a:endParaRPr lang="en-US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075511-9716-4BF2-801F-F14121A56AEE}"/>
              </a:ext>
            </a:extLst>
          </p:cNvPr>
          <p:cNvSpPr/>
          <p:nvPr/>
        </p:nvSpPr>
        <p:spPr>
          <a:xfrm>
            <a:off x="2879531" y="4701041"/>
            <a:ext cx="1310640" cy="98943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52EC4C-D0EF-45BD-BE92-64A2B28D5883}"/>
              </a:ext>
            </a:extLst>
          </p:cNvPr>
          <p:cNvSpPr txBox="1"/>
          <p:nvPr/>
        </p:nvSpPr>
        <p:spPr>
          <a:xfrm>
            <a:off x="1011907" y="4198832"/>
            <a:ext cx="13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E0E1B8-C9B6-40D4-950E-3F8BFF4918B0}"/>
              </a:ext>
            </a:extLst>
          </p:cNvPr>
          <p:cNvSpPr txBox="1"/>
          <p:nvPr/>
        </p:nvSpPr>
        <p:spPr>
          <a:xfrm>
            <a:off x="6360116" y="2905780"/>
            <a:ext cx="13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DED7F21-AC59-458B-80AE-47FC684C7A87}"/>
              </a:ext>
            </a:extLst>
          </p:cNvPr>
          <p:cNvSpPr txBox="1"/>
          <p:nvPr/>
        </p:nvSpPr>
        <p:spPr>
          <a:xfrm>
            <a:off x="3949613" y="850167"/>
            <a:ext cx="1350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8BDFC-1EAB-4CCD-9622-3C7E0F9DB57B}"/>
              </a:ext>
            </a:extLst>
          </p:cNvPr>
          <p:cNvSpPr txBox="1"/>
          <p:nvPr/>
        </p:nvSpPr>
        <p:spPr>
          <a:xfrm>
            <a:off x="3363060" y="6334780"/>
            <a:ext cx="102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427118-C3D9-45D5-8A45-97A36FCBCB26}"/>
              </a:ext>
            </a:extLst>
          </p:cNvPr>
          <p:cNvSpPr/>
          <p:nvPr/>
        </p:nvSpPr>
        <p:spPr>
          <a:xfrm>
            <a:off x="178290" y="5454316"/>
            <a:ext cx="1588168" cy="641684"/>
          </a:xfrm>
          <a:prstGeom prst="rect">
            <a:avLst/>
          </a:prstGeom>
          <a:solidFill>
            <a:srgbClr val="BD13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DE1A60C-6072-4A45-A930-DA65CBEB9D8C}"/>
              </a:ext>
            </a:extLst>
          </p:cNvPr>
          <p:cNvCxnSpPr>
            <a:cxnSpLocks/>
          </p:cNvCxnSpPr>
          <p:nvPr/>
        </p:nvCxnSpPr>
        <p:spPr>
          <a:xfrm flipV="1">
            <a:off x="1745095" y="5367601"/>
            <a:ext cx="1088090" cy="4075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FA2ADA-53F1-4201-A41C-BB94B9BE1ABD}"/>
              </a:ext>
            </a:extLst>
          </p:cNvPr>
          <p:cNvCxnSpPr>
            <a:cxnSpLocks/>
          </p:cNvCxnSpPr>
          <p:nvPr/>
        </p:nvCxnSpPr>
        <p:spPr>
          <a:xfrm>
            <a:off x="1834644" y="4490562"/>
            <a:ext cx="1167446" cy="5561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ACDEE4-E645-41D3-9FBA-42AB8B372959}"/>
              </a:ext>
            </a:extLst>
          </p:cNvPr>
          <p:cNvCxnSpPr>
            <a:cxnSpLocks/>
          </p:cNvCxnSpPr>
          <p:nvPr/>
        </p:nvCxnSpPr>
        <p:spPr>
          <a:xfrm flipH="1" flipV="1">
            <a:off x="3143558" y="5293949"/>
            <a:ext cx="490488" cy="10408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B3C9A18-3803-4FED-9CD1-0377C5A0BE86}"/>
              </a:ext>
            </a:extLst>
          </p:cNvPr>
          <p:cNvSpPr txBox="1"/>
          <p:nvPr/>
        </p:nvSpPr>
        <p:spPr>
          <a:xfrm>
            <a:off x="7063293" y="3878230"/>
            <a:ext cx="5136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দক্ষিন-পশ্চিম কোণে, বঙ্গোপসাগরের তীরে সুন্দরবন।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21D42D-0C0B-4D74-9454-4D0E11EB465A}"/>
              </a:ext>
            </a:extLst>
          </p:cNvPr>
          <p:cNvSpPr txBox="1"/>
          <p:nvPr/>
        </p:nvSpPr>
        <p:spPr>
          <a:xfrm>
            <a:off x="7204121" y="6021088"/>
            <a:ext cx="2502568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বঙ্গোপসাগর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E1ED9D0-1F55-48D4-8EC0-BB7C7B1897B5}"/>
              </a:ext>
            </a:extLst>
          </p:cNvPr>
          <p:cNvSpPr/>
          <p:nvPr/>
        </p:nvSpPr>
        <p:spPr>
          <a:xfrm>
            <a:off x="1960661" y="5034906"/>
            <a:ext cx="4679059" cy="1633155"/>
          </a:xfrm>
          <a:custGeom>
            <a:avLst/>
            <a:gdLst>
              <a:gd name="connsiteX0" fmla="*/ 4213040 w 4679059"/>
              <a:gd name="connsiteY0" fmla="*/ 1414020 h 1633155"/>
              <a:gd name="connsiteX1" fmla="*/ 3795946 w 4679059"/>
              <a:gd name="connsiteY1" fmla="*/ 660041 h 1633155"/>
              <a:gd name="connsiteX2" fmla="*/ 3683651 w 4679059"/>
              <a:gd name="connsiteY2" fmla="*/ 2315 h 1633155"/>
              <a:gd name="connsiteX3" fmla="*/ 2223819 w 4679059"/>
              <a:gd name="connsiteY3" fmla="*/ 451494 h 1633155"/>
              <a:gd name="connsiteX4" fmla="*/ 443146 w 4679059"/>
              <a:gd name="connsiteY4" fmla="*/ 708168 h 1633155"/>
              <a:gd name="connsiteX5" fmla="*/ 443146 w 4679059"/>
              <a:gd name="connsiteY5" fmla="*/ 708168 h 1633155"/>
              <a:gd name="connsiteX6" fmla="*/ 26051 w 4679059"/>
              <a:gd name="connsiteY6" fmla="*/ 740252 h 1633155"/>
              <a:gd name="connsiteX7" fmla="*/ 42093 w 4679059"/>
              <a:gd name="connsiteY7" fmla="*/ 1590483 h 1633155"/>
              <a:gd name="connsiteX8" fmla="*/ 42093 w 4679059"/>
              <a:gd name="connsiteY8" fmla="*/ 1590483 h 1633155"/>
              <a:gd name="connsiteX9" fmla="*/ 4389504 w 4679059"/>
              <a:gd name="connsiteY9" fmla="*/ 1622568 h 1633155"/>
              <a:gd name="connsiteX10" fmla="*/ 4213040 w 4679059"/>
              <a:gd name="connsiteY10" fmla="*/ 1414020 h 163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79059" h="1633155">
                <a:moveTo>
                  <a:pt x="4213040" y="1414020"/>
                </a:moveTo>
                <a:cubicBezTo>
                  <a:pt x="4114114" y="1253599"/>
                  <a:pt x="3884177" y="895325"/>
                  <a:pt x="3795946" y="660041"/>
                </a:cubicBezTo>
                <a:cubicBezTo>
                  <a:pt x="3707715" y="424757"/>
                  <a:pt x="3945672" y="37073"/>
                  <a:pt x="3683651" y="2315"/>
                </a:cubicBezTo>
                <a:cubicBezTo>
                  <a:pt x="3421630" y="-32443"/>
                  <a:pt x="2763903" y="333852"/>
                  <a:pt x="2223819" y="451494"/>
                </a:cubicBezTo>
                <a:cubicBezTo>
                  <a:pt x="1683735" y="569136"/>
                  <a:pt x="443146" y="708168"/>
                  <a:pt x="443146" y="708168"/>
                </a:cubicBezTo>
                <a:lnTo>
                  <a:pt x="443146" y="708168"/>
                </a:lnTo>
                <a:cubicBezTo>
                  <a:pt x="373630" y="713515"/>
                  <a:pt x="92893" y="593199"/>
                  <a:pt x="26051" y="740252"/>
                </a:cubicBezTo>
                <a:cubicBezTo>
                  <a:pt x="-40791" y="887304"/>
                  <a:pt x="42093" y="1590483"/>
                  <a:pt x="42093" y="1590483"/>
                </a:cubicBezTo>
                <a:lnTo>
                  <a:pt x="42093" y="1590483"/>
                </a:lnTo>
                <a:cubicBezTo>
                  <a:pt x="766661" y="1595830"/>
                  <a:pt x="3688999" y="1657326"/>
                  <a:pt x="4389504" y="1622568"/>
                </a:cubicBezTo>
                <a:cubicBezTo>
                  <a:pt x="5090009" y="1587810"/>
                  <a:pt x="4311966" y="1574441"/>
                  <a:pt x="4213040" y="141402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F19DC0-5791-4617-B5EC-80E01D7B7880}"/>
              </a:ext>
            </a:extLst>
          </p:cNvPr>
          <p:cNvCxnSpPr>
            <a:cxnSpLocks/>
          </p:cNvCxnSpPr>
          <p:nvPr/>
        </p:nvCxnSpPr>
        <p:spPr>
          <a:xfrm flipH="1" flipV="1">
            <a:off x="5608230" y="6106406"/>
            <a:ext cx="1446480" cy="26862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E23FE024-EAF1-4FCE-8210-25FC1FC1E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93" y="707886"/>
            <a:ext cx="4819644" cy="315114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181F815-C967-4FA8-B515-91F87B503945}"/>
              </a:ext>
            </a:extLst>
          </p:cNvPr>
          <p:cNvSpPr/>
          <p:nvPr/>
        </p:nvSpPr>
        <p:spPr>
          <a:xfrm>
            <a:off x="10134250" y="3131968"/>
            <a:ext cx="1588168" cy="641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73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 animBg="1"/>
      <p:bldP spid="6" grpId="0"/>
      <p:bldP spid="7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CDF27A-39A6-4A78-84A6-965BA81B0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0" y="110073"/>
            <a:ext cx="5781015" cy="519130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3EA2D1-41D8-4A42-9A36-8FD56E19B965}"/>
              </a:ext>
            </a:extLst>
          </p:cNvPr>
          <p:cNvSpPr/>
          <p:nvPr/>
        </p:nvSpPr>
        <p:spPr>
          <a:xfrm>
            <a:off x="1974166" y="4604084"/>
            <a:ext cx="2165685" cy="69729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সমতল ভূমি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69644-B5D7-4043-873A-D0D89F8032D3}"/>
              </a:ext>
            </a:extLst>
          </p:cNvPr>
          <p:cNvSpPr txBox="1"/>
          <p:nvPr/>
        </p:nvSpPr>
        <p:spPr>
          <a:xfrm>
            <a:off x="210521" y="5301378"/>
            <a:ext cx="5912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জন্মভূমি বাংলাদেশ। </a:t>
            </a:r>
          </a:p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প্রায় পুরোটাই সমতলভূমি।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0BCA4-DB0B-4419-B4D9-95C1F89FA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28" y="110073"/>
            <a:ext cx="6088791" cy="51913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8E40E5-2299-4BD0-9C5F-45A3FAC3A591}"/>
              </a:ext>
            </a:extLst>
          </p:cNvPr>
          <p:cNvSpPr/>
          <p:nvPr/>
        </p:nvSpPr>
        <p:spPr>
          <a:xfrm>
            <a:off x="10217834" y="4473411"/>
            <a:ext cx="1625207" cy="66253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E1C1E-EE57-4CC3-A055-0CBE5142C3CB}"/>
              </a:ext>
            </a:extLst>
          </p:cNvPr>
          <p:cNvSpPr txBox="1"/>
          <p:nvPr/>
        </p:nvSpPr>
        <p:spPr>
          <a:xfrm>
            <a:off x="6524283" y="5633043"/>
            <a:ext cx="5912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মানুষ কৃষিকাজ করেন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FF670C-2D3A-4A86-86BE-B685977A3645}"/>
              </a:ext>
            </a:extLst>
          </p:cNvPr>
          <p:cNvSpPr txBox="1"/>
          <p:nvPr/>
        </p:nvSpPr>
        <p:spPr>
          <a:xfrm>
            <a:off x="0" y="5415553"/>
            <a:ext cx="5673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সব গাছই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নোনা পানিতে বেঁচে আছে।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C0056-299F-4DE4-8F04-83253DC66F6C}"/>
              </a:ext>
            </a:extLst>
          </p:cNvPr>
          <p:cNvSpPr txBox="1"/>
          <p:nvPr/>
        </p:nvSpPr>
        <p:spPr>
          <a:xfrm>
            <a:off x="5781822" y="5412642"/>
            <a:ext cx="64101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কোন কোন জায়গায় গাছপালা এতো ঘন যে, সূর্যের আলো মাটিতে পৌঁছায় না।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20D07-6BC2-4395-9039-E328AE322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" y="126610"/>
            <a:ext cx="5866228" cy="52050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C8DDA-F305-438A-87AF-4FE8E3BA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798" y="126610"/>
            <a:ext cx="6016283" cy="520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E6940D-9D38-49F2-B399-DA45DD129DD1}"/>
              </a:ext>
            </a:extLst>
          </p:cNvPr>
          <p:cNvSpPr txBox="1"/>
          <p:nvPr/>
        </p:nvSpPr>
        <p:spPr>
          <a:xfrm>
            <a:off x="120317" y="5534561"/>
            <a:ext cx="5492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মানুষ বন থেকে গোলপাতা সংগ্রহ করছে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9A72E6-9C39-4A80-AD9B-941CA70DA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73" y="141375"/>
            <a:ext cx="5853910" cy="5273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75527-89A7-417D-B894-740BC94070AD}"/>
              </a:ext>
            </a:extLst>
          </p:cNvPr>
          <p:cNvSpPr txBox="1"/>
          <p:nvPr/>
        </p:nvSpPr>
        <p:spPr>
          <a:xfrm>
            <a:off x="7773128" y="566928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গোলপাতার ঘর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B5A7B8-A35B-4EC7-98C4-DCF832B34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141374"/>
            <a:ext cx="5975683" cy="52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NikoshBAN"/>
        <a:ea typeface=""/>
        <a:cs typeface="Vrinda"/>
      </a:majorFont>
      <a:minorFont>
        <a:latin typeface="NikoshBAN"/>
        <a:ea typeface=""/>
        <a:cs typeface="Vrind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602</Words>
  <Application>Microsoft Office PowerPoint</Application>
  <PresentationFormat>Widescreen</PresentationFormat>
  <Paragraphs>157</Paragraphs>
  <Slides>25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Mithilapur GPS</dc:creator>
  <cp:lastModifiedBy>Dpe</cp:lastModifiedBy>
  <cp:revision>482</cp:revision>
  <dcterms:created xsi:type="dcterms:W3CDTF">2020-01-15T07:11:18Z</dcterms:created>
  <dcterms:modified xsi:type="dcterms:W3CDTF">2020-04-05T07:34:26Z</dcterms:modified>
</cp:coreProperties>
</file>