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58" r:id="rId5"/>
    <p:sldId id="259" r:id="rId6"/>
    <p:sldId id="268" r:id="rId7"/>
    <p:sldId id="260" r:id="rId8"/>
    <p:sldId id="264" r:id="rId9"/>
    <p:sldId id="262" r:id="rId10"/>
    <p:sldId id="269" r:id="rId11"/>
    <p:sldId id="261" r:id="rId12"/>
    <p:sldId id="270" r:id="rId13"/>
    <p:sldId id="272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2F8D9-6F12-4B6A-8433-3DD1626AE43D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34826-3102-40DE-B9D1-E8BBAF164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34826-3102-40DE-B9D1-E8BBAF16491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798290"/>
            <a:ext cx="6553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smtClean="0">
                <a:latin typeface="NikoshBAN" pitchFamily="2" charset="0"/>
                <a:cs typeface="NikoshBAN" pitchFamily="2" charset="0"/>
              </a:rPr>
              <a:t>স্বাগম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py (2) of MD;FARUKE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90582" y="257801"/>
            <a:ext cx="2487418" cy="1971818"/>
          </a:xfrm>
          <a:prstGeom prst="rect">
            <a:avLst/>
          </a:prstGeom>
        </p:spPr>
      </p:pic>
      <p:pic>
        <p:nvPicPr>
          <p:cNvPr id="5" name="Picture 4" descr="Copy (2) of MD;FARUKE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14382" y="4628382"/>
            <a:ext cx="2487418" cy="1971818"/>
          </a:xfrm>
          <a:prstGeom prst="rect">
            <a:avLst/>
          </a:prstGeom>
        </p:spPr>
      </p:pic>
      <p:pic>
        <p:nvPicPr>
          <p:cNvPr id="6" name="Picture 5" descr="Copy (2) of MD;FARUKE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57800" y="4628382"/>
            <a:ext cx="2487418" cy="1971818"/>
          </a:xfrm>
          <a:prstGeom prst="rect">
            <a:avLst/>
          </a:prstGeom>
        </p:spPr>
      </p:pic>
      <p:pic>
        <p:nvPicPr>
          <p:cNvPr id="7" name="Picture 6" descr="Copy (2) of MD;FARUKE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57800" y="257800"/>
            <a:ext cx="2487418" cy="1971818"/>
          </a:xfrm>
          <a:prstGeom prst="rect">
            <a:avLst/>
          </a:prstGeom>
        </p:spPr>
      </p:pic>
      <p:pic>
        <p:nvPicPr>
          <p:cNvPr id="8" name="Picture 7" descr="Copy (2) of MD;FARUKE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23600" y="257800"/>
            <a:ext cx="2487418" cy="1971818"/>
          </a:xfrm>
          <a:prstGeom prst="rect">
            <a:avLst/>
          </a:prstGeom>
        </p:spPr>
      </p:pic>
      <p:pic>
        <p:nvPicPr>
          <p:cNvPr id="9" name="Picture 8" descr="Copy (2) of MD;FARUKE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95000" y="4628382"/>
            <a:ext cx="2487418" cy="197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6400800" cy="384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0"/>
            <a:ext cx="4191000" cy="132343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410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2064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52064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47799"/>
            <a:ext cx="3505201" cy="35052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400" y="1219200"/>
            <a:ext cx="45339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228600"/>
            <a:ext cx="4267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4429125" cy="2974303"/>
          </a:xfrm>
          <a:prstGeom prst="rect">
            <a:avLst/>
          </a:prstGeom>
        </p:spPr>
      </p:pic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3"/>
          <a:srcRect l="11593" r="8910"/>
          <a:stretch>
            <a:fillRect/>
          </a:stretch>
        </p:blipFill>
        <p:spPr>
          <a:xfrm>
            <a:off x="5410200" y="381000"/>
            <a:ext cx="3657600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275" y="3343275"/>
            <a:ext cx="3438525" cy="34385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1295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3657600"/>
            <a:ext cx="2667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ওএমআর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181600" y="40386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>
            <a:off x="4191000" y="1752600"/>
            <a:ext cx="1143000" cy="1905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80871"/>
            <a:ext cx="3733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154740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OMR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3733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স্পীকার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………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ii)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iii)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7244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ii	খ)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iii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 ii ও iii	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ii, ও iii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0"/>
            <a:ext cx="51816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52800" y="23622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5867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733800" cy="110799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8" y="2"/>
            <a:ext cx="6858004" cy="6857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819400" y="1478279"/>
            <a:ext cx="3799840" cy="362712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0"/>
            <a:ext cx="1828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মনজুরুল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চরখাগরিয়া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চৌধুরি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০১৮১৮৬২০৩০৯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mdmonjurulalamatr@gmail.com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481584" y="3886200"/>
            <a:ext cx="1042416" cy="152400"/>
          </a:xfrm>
          <a:prstGeom prst="actionButtonBackPrevious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 rot="10800000">
            <a:off x="1524000" y="3886200"/>
            <a:ext cx="1042416" cy="152400"/>
          </a:xfrm>
          <a:prstGeom prst="actionButtonBackPrevious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2590800" y="3886200"/>
            <a:ext cx="1042416" cy="152400"/>
          </a:xfrm>
          <a:prstGeom prst="actionButtonBackPrevious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 rot="10800000">
            <a:off x="3657600" y="3886200"/>
            <a:ext cx="1042416" cy="152400"/>
          </a:xfrm>
          <a:prstGeom prst="actionButtonBackPrevious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4724400" y="3886200"/>
            <a:ext cx="1042416" cy="152400"/>
          </a:xfrm>
          <a:prstGeom prst="actionButtonBackPrevious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 rot="10800000">
            <a:off x="5791200" y="3886200"/>
            <a:ext cx="1042416" cy="152400"/>
          </a:xfrm>
          <a:prstGeom prst="actionButtonBackPrevious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858000" y="3886200"/>
            <a:ext cx="1042416" cy="152400"/>
          </a:xfrm>
          <a:prstGeom prst="actionButtonBackPrevious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 rot="10800000">
            <a:off x="7924800" y="3886200"/>
            <a:ext cx="1042416" cy="152400"/>
          </a:xfrm>
          <a:prstGeom prst="actionButtonBackPrevious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191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০৭/০৭/২০১৯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-key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86380"/>
          </a:xfrm>
          <a:prstGeom prst="rect">
            <a:avLst/>
          </a:prstGeom>
        </p:spPr>
      </p:pic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14800"/>
            <a:ext cx="4325957" cy="2362200"/>
          </a:xfrm>
          <a:prstGeom prst="rect">
            <a:avLst/>
          </a:prstGeom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4"/>
          <a:srcRect l="19022" r="20109"/>
          <a:stretch>
            <a:fillRect/>
          </a:stretch>
        </p:blipFill>
        <p:spPr>
          <a:xfrm>
            <a:off x="5867400" y="3736848"/>
            <a:ext cx="2895600" cy="2663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28800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u="sng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3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u="sng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138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s_Vintage_Red_Royal_Quiet_De_Luxe_Typewriter.jpg"/>
          <p:cNvPicPr>
            <a:picLocks noChangeAspect="1"/>
          </p:cNvPicPr>
          <p:nvPr/>
        </p:nvPicPr>
        <p:blipFill>
          <a:blip r:embed="rId2"/>
          <a:srcRect r="3333"/>
          <a:stretch>
            <a:fillRect/>
          </a:stretch>
        </p:blipFill>
        <p:spPr>
          <a:xfrm>
            <a:off x="2743200" y="0"/>
            <a:ext cx="4419600" cy="3476625"/>
          </a:xfrm>
          <a:prstGeom prst="rect">
            <a:avLst/>
          </a:prstGeom>
        </p:spPr>
      </p:pic>
      <p:pic>
        <p:nvPicPr>
          <p:cNvPr id="3" name="Picture 2" descr="Screenshot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6810900" cy="2465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2286000"/>
            <a:ext cx="1828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টাইপরাইটার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876800"/>
            <a:ext cx="1828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772400" y="3048000"/>
            <a:ext cx="8382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144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4724400"/>
            <a:ext cx="56419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Tab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867400"/>
            <a:ext cx="66556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Shift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4724400"/>
            <a:ext cx="14453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Function Key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6336268"/>
            <a:ext cx="13177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Control Key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5334000"/>
            <a:ext cx="115653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Caps Lock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4600" y="5334000"/>
            <a:ext cx="14380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Numeric Pad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800" y="5867400"/>
            <a:ext cx="114743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Arrow Key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7000" y="6336268"/>
            <a:ext cx="124604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Accent key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14400" y="838200"/>
            <a:ext cx="5181600" cy="533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2057400"/>
            <a:ext cx="533400" cy="381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2590800"/>
            <a:ext cx="609600" cy="304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62600" y="3505200"/>
            <a:ext cx="381000" cy="304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" y="3505200"/>
            <a:ext cx="381000" cy="304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3505200"/>
            <a:ext cx="381000" cy="304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48200" y="3505200"/>
            <a:ext cx="381000" cy="304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3048000"/>
            <a:ext cx="762000" cy="304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29200" y="3048000"/>
            <a:ext cx="914400" cy="304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467600" y="1600200"/>
            <a:ext cx="1600200" cy="2362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2743200"/>
            <a:ext cx="1143000" cy="1143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91000" y="4800600"/>
            <a:ext cx="142795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Windows key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38800" y="1600200"/>
            <a:ext cx="381000" cy="381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95800" y="5257800"/>
            <a:ext cx="115557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Backspace</a:t>
            </a:r>
            <a:endParaRPr lang="en-US" dirty="0"/>
          </a:p>
        </p:txBody>
      </p:sp>
      <p:sp>
        <p:nvSpPr>
          <p:cNvPr id="28" name="L-Shape 27"/>
          <p:cNvSpPr/>
          <p:nvPr/>
        </p:nvSpPr>
        <p:spPr>
          <a:xfrm rot="16200000">
            <a:off x="5160981" y="2112978"/>
            <a:ext cx="803240" cy="762003"/>
          </a:xfrm>
          <a:prstGeom prst="corne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95800" y="5791200"/>
            <a:ext cx="68659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05" y="3276600"/>
            <a:ext cx="4286895" cy="2671762"/>
          </a:xfrm>
          <a:prstGeom prst="rect">
            <a:avLst/>
          </a:prstGeom>
        </p:spPr>
      </p:pic>
      <p:sp>
        <p:nvSpPr>
          <p:cNvPr id="4" name="Right Arrow Callout 3"/>
          <p:cNvSpPr/>
          <p:nvPr/>
        </p:nvSpPr>
        <p:spPr>
          <a:xfrm>
            <a:off x="228600" y="3505200"/>
            <a:ext cx="4114800" cy="892098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4876800" y="3810000"/>
            <a:ext cx="4267200" cy="832624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লেফট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886200" y="4267200"/>
            <a:ext cx="1066800" cy="24384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চক্র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Documents and Settings\m.r.joy\Desktop\mominul comp\house_mouse_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4326"/>
            <a:ext cx="3886200" cy="299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9392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ইঁদুরকে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56788" t="7010" r="26727" b="65461"/>
          <a:stretch>
            <a:fillRect/>
          </a:stretch>
        </p:blipFill>
        <p:spPr bwMode="auto">
          <a:xfrm>
            <a:off x="4953000" y="496842"/>
            <a:ext cx="3801000" cy="3008358"/>
          </a:xfrm>
          <a:prstGeom prst="rect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743200" y="4114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b4d9d0e962236.983979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0" y="558665"/>
            <a:ext cx="3877200" cy="29355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232</Words>
  <Application>Microsoft Office PowerPoint</Application>
  <PresentationFormat>On-screen Show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shahidul islam sir</dc:creator>
  <cp:lastModifiedBy>HASAN</cp:lastModifiedBy>
  <cp:revision>102</cp:revision>
  <dcterms:created xsi:type="dcterms:W3CDTF">2006-08-16T00:00:00Z</dcterms:created>
  <dcterms:modified xsi:type="dcterms:W3CDTF">2019-11-18T09:53:16Z</dcterms:modified>
</cp:coreProperties>
</file>