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0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C7F1-3BD5-4815-84A8-341CF91835A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D2BA-289F-4C11-9028-F460AA98F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zad3776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3400" y="6774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30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6" y="208877"/>
            <a:ext cx="7811590" cy="1743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5" y="2006786"/>
            <a:ext cx="7783011" cy="4267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43" y="3058116"/>
            <a:ext cx="4829849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9" y="157393"/>
            <a:ext cx="6249272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7" y="652075"/>
            <a:ext cx="10058400" cy="5389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73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08" y="494890"/>
            <a:ext cx="10058400" cy="57476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33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9" y="528232"/>
            <a:ext cx="10058400" cy="5666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06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" y="914049"/>
            <a:ext cx="10058400" cy="4917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96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82" y="1362009"/>
            <a:ext cx="6925642" cy="4105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59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5" y="585390"/>
            <a:ext cx="10058400" cy="55807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68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" y="799733"/>
            <a:ext cx="10058400" cy="5140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14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8" y="1442497"/>
            <a:ext cx="6201640" cy="381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1" y="2337221"/>
            <a:ext cx="10058400" cy="640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9" y="3477598"/>
            <a:ext cx="5544324" cy="447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5" y="4172436"/>
            <a:ext cx="9497750" cy="57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9" y="5897935"/>
            <a:ext cx="9726382" cy="62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9" y="4906580"/>
            <a:ext cx="6439799" cy="5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6018" y="242168"/>
            <a:ext cx="2917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149" y="126613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৫০মিনিট</a:t>
            </a:r>
            <a:endParaRPr lang="en-US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86418" y="459475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145" y="1169396"/>
            <a:ext cx="8446445" cy="54770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4975368" y="1169396"/>
            <a:ext cx="0" cy="5477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1548579" y="1753969"/>
            <a:ext cx="2368717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233482" y="4446533"/>
            <a:ext cx="317146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 :আবুল কালাম আজাদ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কংশনগর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  <a:hlinkClick r:id="rId3"/>
              </a:rPr>
              <a:t>azad3776@gmail.com</a:t>
            </a:r>
            <a:endParaRPr lang="bn-IN" sz="24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০১৯১৫৪৯২৮৪৫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88" y="1381758"/>
            <a:ext cx="1867788" cy="25261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11715" y="4073719"/>
            <a:ext cx="2824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ঃদশম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অন্বয়,ফাংশন,ডোমেন,কো-ডোমেন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7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561" r="2389" b="1149"/>
          <a:stretch/>
        </p:blipFill>
        <p:spPr>
          <a:xfrm>
            <a:off x="1692323" y="1801035"/>
            <a:ext cx="8093122" cy="45735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1678675" y="2251881"/>
            <a:ext cx="491319" cy="55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92323" y="4313213"/>
            <a:ext cx="491319" cy="55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২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43865" y="378304"/>
            <a:ext cx="2877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800686" y="6774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86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27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4624" y="2638637"/>
            <a:ext cx="3619858" cy="27148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97" y="2476581"/>
            <a:ext cx="4052009" cy="30390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9" y="2129681"/>
            <a:ext cx="4988398" cy="33859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" name="Rectangle 37"/>
          <p:cNvSpPr/>
          <p:nvPr/>
        </p:nvSpPr>
        <p:spPr>
          <a:xfrm>
            <a:off x="2456597" y="218364"/>
            <a:ext cx="55000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01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143000"/>
            <a:ext cx="8763000" cy="4876800"/>
            <a:chOff x="838200" y="1981200"/>
            <a:chExt cx="7620000" cy="3581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838200" y="19812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019800" y="20574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2514600" y="2362200"/>
            <a:ext cx="4419600" cy="10668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2286000"/>
            <a:ext cx="4648200" cy="11430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4648200"/>
            <a:ext cx="4191000" cy="1588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944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087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3066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1944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দিল্লী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087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4306669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ইসলামাবাদ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3810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420469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9001" y="457200"/>
            <a:ext cx="2133599" cy="10668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6096000"/>
            <a:ext cx="766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8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1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176" y="282770"/>
            <a:ext cx="6954148" cy="1200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0" y="2561527"/>
            <a:ext cx="11944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অন্বয়,ফাংশন,ডোমেন,কো-ডোমেন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74209" y="141785"/>
            <a:ext cx="8038531" cy="1341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849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5911" y="2783921"/>
            <a:ext cx="11101236" cy="3466754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অন্বয়,ফাংশন,ডোমেন,কো-ডোমেন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0422" y="0"/>
            <a:ext cx="6185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9083" y="1668959"/>
            <a:ext cx="42691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15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2" y="3760776"/>
            <a:ext cx="10058400" cy="2363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86" y="0"/>
            <a:ext cx="10058400" cy="32264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1909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7" y="1913835"/>
            <a:ext cx="9976375" cy="4945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7" y="258772"/>
            <a:ext cx="9831172" cy="1247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04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2" y="1785032"/>
            <a:ext cx="10058400" cy="4467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2" y="253239"/>
            <a:ext cx="2600688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83</Words>
  <Application>Microsoft Office PowerPoint</Application>
  <PresentationFormat>Widescreen</PresentationFormat>
  <Paragraphs>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SutonnyOMJ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Moni</dc:creator>
  <cp:lastModifiedBy>Afra Moni</cp:lastModifiedBy>
  <cp:revision>41</cp:revision>
  <dcterms:created xsi:type="dcterms:W3CDTF">2020-04-05T03:26:34Z</dcterms:created>
  <dcterms:modified xsi:type="dcterms:W3CDTF">2020-04-05T05:34:59Z</dcterms:modified>
</cp:coreProperties>
</file>