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87" r:id="rId4"/>
    <p:sldId id="279" r:id="rId5"/>
    <p:sldId id="269" r:id="rId6"/>
    <p:sldId id="288" r:id="rId7"/>
    <p:sldId id="289" r:id="rId8"/>
    <p:sldId id="270" r:id="rId9"/>
    <p:sldId id="260" r:id="rId10"/>
    <p:sldId id="277" r:id="rId11"/>
    <p:sldId id="276" r:id="rId12"/>
    <p:sldId id="261" r:id="rId13"/>
    <p:sldId id="272" r:id="rId14"/>
    <p:sldId id="265" r:id="rId15"/>
    <p:sldId id="263" r:id="rId16"/>
    <p:sldId id="280" r:id="rId17"/>
    <p:sldId id="274" r:id="rId18"/>
    <p:sldId id="281" r:id="rId19"/>
    <p:sldId id="282" r:id="rId20"/>
    <p:sldId id="283" r:id="rId21"/>
    <p:sldId id="264" r:id="rId22"/>
    <p:sldId id="28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8" autoAdjust="0"/>
  </p:normalViewPr>
  <p:slideViewPr>
    <p:cSldViewPr>
      <p:cViewPr>
        <p:scale>
          <a:sx n="66" d="100"/>
          <a:sy n="66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0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হেমন্ত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ঋতু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কার্তিক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অগ্রহায়ণ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-------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বাংলার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শিল্পকর্ম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প্রশংসা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পাচ্ছে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629399" cy="43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71272"/>
            <a:ext cx="73152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7" y="1855525"/>
            <a:ext cx="3190923" cy="21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4117690"/>
            <a:ext cx="3334828" cy="211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9" y="1602109"/>
            <a:ext cx="3886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639" y="4042815"/>
            <a:ext cx="3886200" cy="236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73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57665"/>
            <a:ext cx="6477000" cy="16732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প্রকৃতিতে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তিল খেতের সাদা আর হালকা বেগুনি ফুল দেখা যায়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4549218" y="2286000"/>
            <a:ext cx="3658612" cy="3236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8" y="2286000"/>
            <a:ext cx="3615398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6" y="662443"/>
            <a:ext cx="3815236" cy="2385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3407471"/>
            <a:ext cx="3124200" cy="2025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4753429" y="662443"/>
            <a:ext cx="3684890" cy="2550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443757"/>
            <a:ext cx="3048000" cy="204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628210"/>
            <a:ext cx="883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ঠাণ্ডা ও বরফ-পড়া দেশ থেকে চলে আসে লক্ষ লক্ষ অতিথি পাখি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8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1600200" y="304800"/>
            <a:ext cx="44359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0" y="1676400"/>
            <a:ext cx="37937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685800" y="1676400"/>
            <a:ext cx="3886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533400"/>
            <a:ext cx="8496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গাছে গাছে ফুল ফোটানোর প্রতিযোগিতা চলে, নানা রঙের প্রজাপ্রতি গাছে গাছে নেচে বেড়ায়,উড়ে বেড়ায়।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" y="3966029"/>
            <a:ext cx="2324099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1" y="3962399"/>
            <a:ext cx="2298698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95" y="3962400"/>
            <a:ext cx="2309584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648808"/>
            <a:ext cx="2679341" cy="193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0" y="1722270"/>
            <a:ext cx="2324098" cy="1859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9" y="1524000"/>
            <a:ext cx="246697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7371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9090"/>
            <a:ext cx="2916712" cy="271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2732"/>
            <a:ext cx="304697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2733"/>
            <a:ext cx="3204937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21747"/>
            <a:ext cx="3204937" cy="248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0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23" y="519111"/>
            <a:ext cx="21431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261272"/>
            <a:ext cx="1981199" cy="196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02" y="519112"/>
            <a:ext cx="2154237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225833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46985"/>
            <a:ext cx="22764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23" y="3233057"/>
            <a:ext cx="214312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33400" y="529064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আজকাল লোকশিল্পে উজ্জ্বল ও সতেজ রঙ ব্যবহার করে ছবি ও শিল্পকে সুন্দর ও মোহনীয় রূপ দিয়ে চলছে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2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3" y="743182"/>
            <a:ext cx="2602978" cy="212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94" y="1509944"/>
            <a:ext cx="2647950" cy="270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87" y="712702"/>
            <a:ext cx="2770413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5320" y="4419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762"/>
          <a:stretch/>
        </p:blipFill>
        <p:spPr>
          <a:xfrm>
            <a:off x="1318240" y="381000"/>
            <a:ext cx="2963473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1640" b="2916"/>
          <a:stretch/>
        </p:blipFill>
        <p:spPr>
          <a:xfrm>
            <a:off x="1318240" y="3129873"/>
            <a:ext cx="2963473" cy="197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0791"/>
          <a:stretch/>
        </p:blipFill>
        <p:spPr>
          <a:xfrm>
            <a:off x="5242655" y="381000"/>
            <a:ext cx="2610777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6207"/>
          <a:stretch/>
        </p:blipFill>
        <p:spPr>
          <a:xfrm>
            <a:off x="5264296" y="3100760"/>
            <a:ext cx="2589135" cy="197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3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62000"/>
            <a:ext cx="5257800" cy="404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029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19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3" y="272637"/>
            <a:ext cx="3389508" cy="33270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6200" y="685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SG" sz="2400" b="1" u="sng" dirty="0" err="1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শিক্ষক</a:t>
            </a:r>
            <a:r>
              <a:rPr lang="en-SG" sz="2400" b="1" u="sng" dirty="0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পরিচিতি </a:t>
            </a:r>
            <a:endParaRPr lang="en-SG" sz="2400" b="1" u="sng" dirty="0" smtClean="0">
              <a:solidFill>
                <a:prstClr val="black"/>
              </a:solidFill>
              <a:latin typeface="NikoshBan"/>
              <a:cs typeface="NikoshBAN" panose="02000000000000000000" pitchFamily="2" charset="0"/>
            </a:endParaRPr>
          </a:p>
          <a:p>
            <a:pPr lvl="0" algn="ctr">
              <a:defRPr/>
            </a:pPr>
            <a:endParaRPr lang="en-SG" sz="2400" b="1" dirty="0" smtClean="0">
              <a:solidFill>
                <a:prstClr val="black"/>
              </a:solidFill>
              <a:latin typeface="NikoshBan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SG" sz="2400" b="1" dirty="0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মোঃ </a:t>
            </a:r>
            <a:r>
              <a:rPr lang="en-SG" sz="2400" b="1" dirty="0" err="1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মনিরুজ্জামান</a:t>
            </a:r>
            <a:endParaRPr lang="bn-BD" sz="2400" b="1" dirty="0">
              <a:solidFill>
                <a:prstClr val="black"/>
              </a:solidFill>
              <a:latin typeface="NikoshBan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2400" b="1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সহকারী  শিক্ষক</a:t>
            </a:r>
            <a:endParaRPr lang="en-SG" sz="2400" b="1" dirty="0">
              <a:solidFill>
                <a:prstClr val="black"/>
              </a:solidFill>
              <a:latin typeface="NikoshBan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SG" sz="2400" b="1" dirty="0" err="1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দারিয়া</a:t>
            </a:r>
            <a:r>
              <a:rPr lang="en-SG" sz="2400" b="1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দ্বি</a:t>
            </a:r>
            <a:r>
              <a:rPr lang="en-SG" sz="2400" b="1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SG" sz="2400" b="1" dirty="0" err="1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মুখী</a:t>
            </a:r>
            <a:r>
              <a:rPr lang="bn-BD" sz="2400" b="1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উচ্চ বিদ্যালয়</a:t>
            </a:r>
            <a:endParaRPr lang="en-SG" sz="2400" b="1" dirty="0">
              <a:solidFill>
                <a:prstClr val="black"/>
              </a:solidFill>
              <a:latin typeface="NikoshBan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SG" sz="2400" b="1" dirty="0" err="1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নবাবগঞ্জ</a:t>
            </a:r>
            <a:r>
              <a:rPr lang="en-SG" sz="2400" b="1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, </a:t>
            </a:r>
            <a:r>
              <a:rPr lang="en-SG" sz="2400" b="1" dirty="0" err="1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দিনাজপুর</a:t>
            </a:r>
            <a:r>
              <a:rPr lang="en-SG" sz="2400" b="1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। </a:t>
            </a:r>
            <a:endParaRPr lang="bn-BD" sz="2400" b="1" dirty="0">
              <a:solidFill>
                <a:prstClr val="black"/>
              </a:solidFill>
              <a:latin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শিশুদের ছবির রঙ কেমন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124200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ঝলমলে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380982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881334" y="560766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22037" y="479723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ফাতিমা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ফুফুর বাড়িতে বেড়াতে গিয়ে  পাখির 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রান্না করা দেখে তার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মন খারাপ  হয়,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পাখি শিকারিদের বিচার হচ্ছে না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নিধন প্রকৃতির সৌন্দর্য হানি ঘটায়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মাংস স্বাস্থ্যের জন্য খারাপ</a:t>
            </a:r>
          </a:p>
          <a:p>
            <a:pPr lvl="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47900" y="339810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631736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85566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</a:t>
            </a:r>
            <a:r>
              <a:rPr lang="bn-BD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8413" b="26649"/>
          <a:stretch/>
        </p:blipFill>
        <p:spPr>
          <a:xfrm>
            <a:off x="4503818" y="381000"/>
            <a:ext cx="4098763" cy="2778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457200"/>
            <a:ext cx="430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772400" cy="47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4213" r="3125" b="6436"/>
          <a:stretch/>
        </p:blipFill>
        <p:spPr>
          <a:xfrm>
            <a:off x="533400" y="381001"/>
            <a:ext cx="7924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446486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u="sng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1" y="15240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SG" sz="4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</a:t>
            </a:r>
            <a:r>
              <a:rPr lang="bn-BD" sz="4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endParaRPr lang="en-US" sz="4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8994" r="8095" b="7743"/>
          <a:stretch/>
        </p:blipFill>
        <p:spPr>
          <a:xfrm>
            <a:off x="457200" y="1341618"/>
            <a:ext cx="4237929" cy="313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00" y="3134609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81200" y="298450"/>
            <a:ext cx="4881282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4/5/2020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4038600"/>
            <a:ext cx="3276600" cy="1905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2590800" cy="20574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90800"/>
            <a:ext cx="3810000" cy="36576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886200" cy="350520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4/5/2020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1242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548185" y="360136"/>
            <a:ext cx="80010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85865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49276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2967239" y="2943225"/>
            <a:ext cx="236676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35185"/>
          <a:stretch/>
        </p:blipFill>
        <p:spPr>
          <a:xfrm>
            <a:off x="2967239" y="4785179"/>
            <a:ext cx="2457475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www.dainikdestiny.com/admin/news_images/641/image_641_1046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54989" r="1174"/>
          <a:stretch/>
        </p:blipFill>
        <p:spPr bwMode="auto">
          <a:xfrm>
            <a:off x="2967238" y="1382940"/>
            <a:ext cx="2366761" cy="132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28" y="732987"/>
            <a:ext cx="3847014" cy="254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6" y="751130"/>
            <a:ext cx="381000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99" y="3482220"/>
            <a:ext cx="3901443" cy="288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3" y="3415697"/>
            <a:ext cx="4002313" cy="294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" y="838200"/>
            <a:ext cx="2968615" cy="2226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53913"/>
            <a:ext cx="2961358" cy="219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3276600"/>
            <a:ext cx="2961358" cy="2163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80229"/>
            <a:ext cx="2968615" cy="2195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77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900</Words>
  <Application>Microsoft Office PowerPoint</Application>
  <PresentationFormat>On-screen Show (4:3)</PresentationFormat>
  <Paragraphs>128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Mangal</vt:lpstr>
      <vt:lpstr>NikoshBan</vt:lpstr>
      <vt:lpstr>NikoshBan</vt:lpstr>
      <vt:lpstr>Times New Roman</vt:lpstr>
      <vt:lpstr>Vrinda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Windows User</cp:lastModifiedBy>
  <cp:revision>108</cp:revision>
  <dcterms:created xsi:type="dcterms:W3CDTF">2006-08-16T00:00:00Z</dcterms:created>
  <dcterms:modified xsi:type="dcterms:W3CDTF">2020-04-05T15:52:18Z</dcterms:modified>
</cp:coreProperties>
</file>