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79" r:id="rId5"/>
    <p:sldId id="264" r:id="rId6"/>
    <p:sldId id="262" r:id="rId7"/>
    <p:sldId id="257" r:id="rId8"/>
    <p:sldId id="265" r:id="rId9"/>
    <p:sldId id="266" r:id="rId10"/>
    <p:sldId id="267" r:id="rId11"/>
    <p:sldId id="268" r:id="rId12"/>
    <p:sldId id="269" r:id="rId13"/>
    <p:sldId id="278" r:id="rId14"/>
    <p:sldId id="270" r:id="rId15"/>
    <p:sldId id="272" r:id="rId16"/>
    <p:sldId id="274" r:id="rId17"/>
    <p:sldId id="263" r:id="rId18"/>
    <p:sldId id="275" r:id="rId19"/>
    <p:sldId id="277" r:id="rId20"/>
    <p:sldId id="273" r:id="rId21"/>
    <p:sldId id="280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19A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2A642-FFE5-4609-BB32-351619FDC4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2A642-FFE5-4609-BB32-351619FDC4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2A642-FFE5-4609-BB32-351619FDC4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2A642-FFE5-4609-BB32-351619FDC4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2A642-FFE5-4609-BB32-351619FDC4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750A-9EFF-47E9-8F11-A46CCBFAD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3FE7B-65F2-4FAE-B0FE-351E166FC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0696B-241D-487F-BD39-A103A0FC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C0D16-B94B-4D43-A8B8-544816FF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B395F-2A7F-4896-A552-040AEB88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4279-A738-429E-AC49-24C4D68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7D115-9FD9-48FE-8C14-3EAD6AB29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1FD8-11A1-485A-A9CC-9AFF9843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7156-97BC-472E-8504-D8E38264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16868-2E04-4223-8484-E8D6A0D8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1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FF5A-064E-4368-A9B8-D6FDD037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9735C-0075-44DF-8959-3409FD126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19648-3AD2-498C-97F9-C506234C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8C934-B565-4B71-A8EB-447667F2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7216A-8111-492E-8A6B-973F8F72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7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308A-F0A0-430A-9686-1AA71755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8D03D-9693-4BD2-BB0D-D13635136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59E1A-5EFF-4DFA-BBFF-884FECB1D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AC0C3-5194-4854-9841-051132E4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3C934-D341-40AF-875D-D18BB679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4475E-63C9-4B26-88D8-1A8DE56D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CF44-4A16-4F9E-B877-9DD9DD71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BF1D7-0278-428D-9F3F-F324FEE71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2A0DD-1926-4DEF-BDA6-A7A4D28CA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6CC8D-1AA0-4F8A-9072-0594711C3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D8F7C-AF52-4A76-9871-F3B0752C2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1AE83-94D2-402A-99AD-579257AB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1159A-80DB-43A3-BE85-9919AE9E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41965-8E4A-4000-9EFF-62F9B670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25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9B53-4CBE-4685-B68B-99155D17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132D4-E21C-4B2B-BCCB-E093E5C6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AC0D8-8610-49F5-A9B0-E9DCF322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8E312-1A88-48A3-92C6-6962043E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2A642-FFE5-4609-BB32-351619FDC4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5B755-96D2-43E1-BF3B-1A3EF2FD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B9C7B-9B64-43B0-8E7E-655FC418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FA4D9-DE79-4AC4-B0B9-84698C63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09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7A18-DDCB-4336-AD9D-26EBB9AE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9A1A-8D4F-44BE-A24C-1142C6F9D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864B2-72E9-4040-BF61-E9E6FE42D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AE702-0DD3-41B1-97C3-61EB6316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48F91-8D64-400F-8FE5-C47F4CA7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EBD03-2AFF-4AD4-8D5A-1BE6BD07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4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44CD-7DDB-4399-AB04-B5B725A3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D0AE7-CC4A-4A67-925D-741436D6D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5E6D8-742D-42D4-A3E1-77CD33262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B3CC6-DA94-40B4-BCEA-96296C64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A2881-9F59-451C-BA92-DFBD7386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E4A5A-C793-4120-A918-544EC331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5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03C6-2830-4C80-8A72-20445C88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6C845-2CAF-4F12-897B-50150C163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373A1-81F8-4E6C-88F5-9C1217A7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0ACFD-946B-4A17-A830-04FD8727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395E4-DFDB-46BD-A25B-631CC707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37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B1F2C-FCBD-4A2E-86AC-7A3CF40B4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045F7-64C8-4A5F-ABE4-CD89E939F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3362E-C35B-485D-BCFE-08E6A897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03895-C974-43D0-B89B-B43AEB6B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9DFDD-F27F-4E27-93C5-A217C99A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6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2A642-FFE5-4609-BB32-351619FDC4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2A642-FFE5-4609-BB32-351619FDC4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2A642-FFE5-4609-BB32-351619FDC4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2A642-FFE5-4609-BB32-351619FDC4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43095-F481-4F4E-9039-95E9A56A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376C-BB99-4FDF-A201-0C9DFF63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9FDBF-2E76-4EA1-9A8F-306430AF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608C2-1108-4FDF-9CFF-AA4364E45C31}" type="datetimeFigureOut">
              <a:rPr lang="en-US" smtClean="0"/>
              <a:pPr/>
              <a:t>4/5/2020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80DC6-E11E-4FAD-8A63-470D14D7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D1796-12D1-4739-8A4E-96B9F5A2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2A642-FFE5-4609-BB32-351619FDC4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9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FDC8B9-29C1-44E9-B9AF-A424E493BB76}"/>
              </a:ext>
            </a:extLst>
          </p:cNvPr>
          <p:cNvSpPr/>
          <p:nvPr userDrawn="1"/>
        </p:nvSpPr>
        <p:spPr>
          <a:xfrm>
            <a:off x="72008" y="1"/>
            <a:ext cx="9036496" cy="6813376"/>
          </a:xfrm>
          <a:prstGeom prst="rect">
            <a:avLst/>
          </a:prstGeom>
          <a:noFill/>
          <a:ln w="76200">
            <a:solidFill>
              <a:schemeClr val="accent5">
                <a:lumMod val="50000"/>
                <a:alpha val="98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316CD1-9A3A-4D00-8230-58C7188539B1}"/>
              </a:ext>
            </a:extLst>
          </p:cNvPr>
          <p:cNvSpPr/>
          <p:nvPr userDrawn="1"/>
        </p:nvSpPr>
        <p:spPr>
          <a:xfrm>
            <a:off x="28803" y="39190"/>
            <a:ext cx="9073008" cy="679268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73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764B7-A3D9-4F52-B259-FF562F40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9AE3E-90BE-4133-B2B0-9FA53CE7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ED2E9-0E28-4E36-B943-B59DB5B4A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D12B-35ED-4E7B-8707-1772AEA764C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B79DB-4964-4186-9C55-A2F8CCDC3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F3A0-301A-4F30-A014-004027844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BAD4-2211-4979-8BB5-38A3486E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Welcome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EB90-DFA7-4199-9FC7-7E51477D37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EDDE2"/>
              </a:clrFrom>
              <a:clrTo>
                <a:srgbClr val="DEDD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42" y="2132856"/>
            <a:ext cx="3591843" cy="359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11865"/>
          <a:stretch/>
        </p:blipFill>
        <p:spPr>
          <a:xfrm>
            <a:off x="2303748" y="1270501"/>
            <a:ext cx="4536504" cy="3156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23728" y="4941168"/>
            <a:ext cx="56346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My  father is a banker.</a:t>
            </a:r>
            <a:endParaRPr lang="ar-SA" sz="36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4431150" cy="28414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23628" y="5517232"/>
            <a:ext cx="66967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My brother is two years old.</a:t>
            </a:r>
            <a:endParaRPr lang="ar-SA" sz="36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0979B9-EA12-40B8-80BD-20FA05C16ECC}"/>
              </a:ext>
            </a:extLst>
          </p:cNvPr>
          <p:cNvSpPr/>
          <p:nvPr/>
        </p:nvSpPr>
        <p:spPr>
          <a:xfrm>
            <a:off x="7308304" y="116632"/>
            <a:ext cx="1728192" cy="8024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9F553-BC48-4E63-8B7D-D2B85FEBCB73}"/>
              </a:ext>
            </a:extLst>
          </p:cNvPr>
          <p:cNvSpPr txBox="1"/>
          <p:nvPr/>
        </p:nvSpPr>
        <p:spPr>
          <a:xfrm>
            <a:off x="144016" y="1124744"/>
            <a:ext cx="88204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Ask questions and answer the questions. </a:t>
            </a:r>
          </a:p>
          <a:p>
            <a:pPr algn="ctr"/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Face to face.</a:t>
            </a:r>
            <a:endParaRPr lang="ar-SA" sz="3200" b="1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B3F86-12BB-492D-A209-01F346D525AB}"/>
              </a:ext>
            </a:extLst>
          </p:cNvPr>
          <p:cNvSpPr txBox="1"/>
          <p:nvPr/>
        </p:nvSpPr>
        <p:spPr>
          <a:xfrm>
            <a:off x="395536" y="3068960"/>
            <a:ext cx="48245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cs typeface="NikoshBAN" panose="02000000000000000000" pitchFamily="2" charset="0"/>
              </a:rPr>
              <a:t>1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.What is your name?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9044B-28C0-4B24-B18A-B517B824A4A3}"/>
              </a:ext>
            </a:extLst>
          </p:cNvPr>
          <p:cNvSpPr txBox="1"/>
          <p:nvPr/>
        </p:nvSpPr>
        <p:spPr>
          <a:xfrm>
            <a:off x="395536" y="3827064"/>
            <a:ext cx="74168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.How many people in  your family?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9AB2D-D656-414F-BB89-2874D4DB82D3}"/>
              </a:ext>
            </a:extLst>
          </p:cNvPr>
          <p:cNvSpPr txBox="1"/>
          <p:nvPr/>
        </p:nvSpPr>
        <p:spPr>
          <a:xfrm>
            <a:off x="395536" y="4585168"/>
            <a:ext cx="74168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cs typeface="NikoshBAN" panose="02000000000000000000" pitchFamily="2" charset="0"/>
              </a:rPr>
              <a:t>3.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What does your father do?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EC970B54-04E7-446E-A551-6480B1F35B7C}"/>
              </a:ext>
            </a:extLst>
          </p:cNvPr>
          <p:cNvSpPr/>
          <p:nvPr/>
        </p:nvSpPr>
        <p:spPr>
          <a:xfrm>
            <a:off x="97080" y="2171163"/>
            <a:ext cx="9036932" cy="6159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99792" y="3049662"/>
            <a:ext cx="3024336" cy="138745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New words</a:t>
            </a:r>
            <a:endParaRPr lang="ar-SA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CB8424-8984-470D-BFEF-BEE9219FDBE2}"/>
              </a:ext>
            </a:extLst>
          </p:cNvPr>
          <p:cNvSpPr/>
          <p:nvPr/>
        </p:nvSpPr>
        <p:spPr>
          <a:xfrm>
            <a:off x="5940152" y="2206605"/>
            <a:ext cx="280831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  <a:endParaRPr lang="ar-SA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EE2F5-A6F4-4D64-89F0-4EC4A5B5A31A}"/>
              </a:ext>
            </a:extLst>
          </p:cNvPr>
          <p:cNvSpPr/>
          <p:nvPr/>
        </p:nvSpPr>
        <p:spPr>
          <a:xfrm>
            <a:off x="337177" y="4725144"/>
            <a:ext cx="202010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</a:t>
            </a:r>
            <a:endParaRPr lang="ar-SA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FCF4A-C458-4C3F-9800-DF20728788DD}"/>
              </a:ext>
            </a:extLst>
          </p:cNvPr>
          <p:cNvSpPr/>
          <p:nvPr/>
        </p:nvSpPr>
        <p:spPr>
          <a:xfrm>
            <a:off x="3686523" y="5734997"/>
            <a:ext cx="176683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Family</a:t>
            </a:r>
            <a:endParaRPr lang="ar-SA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16CA6B-8EA0-4C04-9001-5E1F0B272FCA}"/>
              </a:ext>
            </a:extLst>
          </p:cNvPr>
          <p:cNvSpPr/>
          <p:nvPr/>
        </p:nvSpPr>
        <p:spPr>
          <a:xfrm>
            <a:off x="3498081" y="1109623"/>
            <a:ext cx="185980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Banker</a:t>
            </a:r>
            <a:endParaRPr lang="ar-SA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7FEA9E-DDF6-4FB7-AEF2-3C4377940953}"/>
              </a:ext>
            </a:extLst>
          </p:cNvPr>
          <p:cNvSpPr/>
          <p:nvPr/>
        </p:nvSpPr>
        <p:spPr>
          <a:xfrm>
            <a:off x="6638591" y="4653136"/>
            <a:ext cx="190308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Mother</a:t>
            </a:r>
            <a:endParaRPr lang="ar-SA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D304CF-6633-4A0F-B93F-D6E19D1FABB2}"/>
              </a:ext>
            </a:extLst>
          </p:cNvPr>
          <p:cNvSpPr/>
          <p:nvPr/>
        </p:nvSpPr>
        <p:spPr>
          <a:xfrm>
            <a:off x="600070" y="2184473"/>
            <a:ext cx="175721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Father</a:t>
            </a:r>
            <a:endParaRPr lang="ar-SA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79323B-25D9-4419-A1C0-AF58A269E531}"/>
              </a:ext>
            </a:extLst>
          </p:cNvPr>
          <p:cNvSpPr/>
          <p:nvPr/>
        </p:nvSpPr>
        <p:spPr>
          <a:xfrm>
            <a:off x="2097056" y="190381"/>
            <a:ext cx="4661854" cy="64633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after teacher.</a:t>
            </a:r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61926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Open your book at page </a:t>
            </a:r>
            <a:r>
              <a:rPr lang="en-US" sz="3600" b="1" dirty="0">
                <a:cs typeface="NikoshBAN" panose="02000000000000000000" pitchFamily="2" charset="0"/>
              </a:rPr>
              <a:t>68</a:t>
            </a:r>
            <a:endParaRPr lang="ar-SA" sz="3600" b="1" dirty="0">
              <a:latin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A6D00-26EB-439F-AB32-0AF6130A7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4894" r="42126" b="14893"/>
          <a:stretch/>
        </p:blipFill>
        <p:spPr>
          <a:xfrm>
            <a:off x="2699792" y="1427935"/>
            <a:ext cx="3168352" cy="40021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382D48-7716-4484-96DF-E11DD9BD277E}"/>
              </a:ext>
            </a:extLst>
          </p:cNvPr>
          <p:cNvSpPr txBox="1"/>
          <p:nvPr/>
        </p:nvSpPr>
        <p:spPr>
          <a:xfrm>
            <a:off x="2699792" y="5805264"/>
            <a:ext cx="33759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Read silently.</a:t>
            </a:r>
            <a:endParaRPr lang="ar-SA" sz="3600" b="1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052" y="1052736"/>
            <a:ext cx="28608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</a:rPr>
              <a:t>I’m </a:t>
            </a:r>
            <a:r>
              <a:rPr lang="en-US" sz="3600" dirty="0" err="1">
                <a:latin typeface="NikoshBAN" panose="02000000000000000000" pitchFamily="2" charset="0"/>
              </a:rPr>
              <a:t>Tisha</a:t>
            </a:r>
            <a:r>
              <a:rPr lang="en-US" sz="3600" dirty="0">
                <a:latin typeface="NikoshBAN" panose="02000000000000000000" pitchFamily="2" charset="0"/>
              </a:rPr>
              <a:t>.</a:t>
            </a:r>
            <a:endParaRPr lang="ar-SA" sz="3600" dirty="0"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052" y="1844824"/>
            <a:ext cx="33648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</a:rPr>
              <a:t>I’m a student.</a:t>
            </a:r>
            <a:endParaRPr lang="ar-SA" sz="3600" dirty="0">
              <a:latin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052" y="5374957"/>
            <a:ext cx="51927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</a:rPr>
              <a:t>My father is a banker.</a:t>
            </a:r>
            <a:endParaRPr lang="ar-SA" sz="3600" dirty="0">
              <a:latin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052" y="3574757"/>
            <a:ext cx="84774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</a:rPr>
              <a:t>There are four people in my family.</a:t>
            </a:r>
            <a:endParaRPr lang="ar-SA" sz="3600" dirty="0">
              <a:latin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052" y="4438853"/>
            <a:ext cx="56691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</a:rPr>
              <a:t>My mother is a teacher.</a:t>
            </a:r>
            <a:endParaRPr lang="ar-SA" sz="3600" dirty="0">
              <a:latin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757" y="2708920"/>
            <a:ext cx="33371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</a:rPr>
              <a:t>I’m in class </a:t>
            </a:r>
            <a:r>
              <a:rPr lang="en-US" sz="3600" dirty="0">
                <a:latin typeface="+mj-lt"/>
              </a:rPr>
              <a:t>3</a:t>
            </a:r>
            <a:r>
              <a:rPr lang="en-US" sz="3600" dirty="0">
                <a:latin typeface="NikoshBAN" panose="02000000000000000000" pitchFamily="2" charset="0"/>
              </a:rPr>
              <a:t>.</a:t>
            </a:r>
            <a:endParaRPr lang="ar-SA" sz="3600" dirty="0">
              <a:latin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18" y="6167045"/>
            <a:ext cx="66956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</a:rPr>
              <a:t>My brother is two years old.</a:t>
            </a:r>
            <a:endParaRPr lang="ar-SA" sz="3600" dirty="0">
              <a:latin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6CB52EF-D8E0-4528-B15A-F71CEFE3616D}"/>
              </a:ext>
            </a:extLst>
          </p:cNvPr>
          <p:cNvSpPr/>
          <p:nvPr/>
        </p:nvSpPr>
        <p:spPr>
          <a:xfrm>
            <a:off x="7020272" y="114891"/>
            <a:ext cx="2016224" cy="158417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Chain drill</a:t>
            </a:r>
            <a:endParaRPr lang="en-US" sz="1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92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9443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Listen the audio and read after audio.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510602"/>
              </p:ext>
            </p:extLst>
          </p:nvPr>
        </p:nvGraphicFramePr>
        <p:xfrm>
          <a:off x="4046538" y="3182938"/>
          <a:ext cx="1050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Packager Shell Object" showAsIcon="1" r:id="rId3" imgW="1051560" imgH="491040" progId="Package">
                  <p:embed/>
                </p:oleObj>
              </mc:Choice>
              <mc:Fallback>
                <p:oleObj name="Packager Shell Object" showAsIcon="1" r:id="rId3" imgW="1051560" imgH="491040" progId="Packag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3182938"/>
                        <a:ext cx="105092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F8B0A415-5917-467D-89F6-87F973B864FA}"/>
              </a:ext>
            </a:extLst>
          </p:cNvPr>
          <p:cNvSpPr/>
          <p:nvPr/>
        </p:nvSpPr>
        <p:spPr>
          <a:xfrm>
            <a:off x="35496" y="1484784"/>
            <a:ext cx="9036932" cy="6159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169" y="2492896"/>
            <a:ext cx="46118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1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What is your name? </a:t>
            </a:r>
            <a:endParaRPr lang="ar-SA" sz="2800" dirty="0">
              <a:latin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169" y="3356992"/>
            <a:ext cx="503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2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What class are you in? </a:t>
            </a:r>
            <a:endParaRPr lang="ar-SA" sz="2800" dirty="0">
              <a:latin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547" y="4286156"/>
            <a:ext cx="7466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3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How many people are in your family? </a:t>
            </a:r>
            <a:endParaRPr lang="ar-SA" sz="2800" dirty="0">
              <a:latin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410" y="5229200"/>
            <a:ext cx="5829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4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What does your parents do? </a:t>
            </a:r>
            <a:endParaRPr lang="ar-SA" sz="2800" dirty="0">
              <a:latin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135801"/>
            <a:ext cx="831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5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How many  brothers or sisters do you have? </a:t>
            </a:r>
            <a:endParaRPr lang="ar-SA" sz="2800" dirty="0">
              <a:latin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70F6CD-65C0-427A-A3B8-F5259E91515B}"/>
              </a:ext>
            </a:extLst>
          </p:cNvPr>
          <p:cNvSpPr/>
          <p:nvPr/>
        </p:nvSpPr>
        <p:spPr>
          <a:xfrm>
            <a:off x="431304" y="1032337"/>
            <a:ext cx="8100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a paragraph About “your family” according to the questions </a:t>
            </a:r>
            <a:endParaRPr lang="ar-SA" sz="3200" b="1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E76E01-4C90-49E7-AE53-6D6F7F4FCBC9}"/>
              </a:ext>
            </a:extLst>
          </p:cNvPr>
          <p:cNvSpPr/>
          <p:nvPr/>
        </p:nvSpPr>
        <p:spPr>
          <a:xfrm>
            <a:off x="7308304" y="106265"/>
            <a:ext cx="1728192" cy="8024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55943F1C-7F7E-4F53-AAF1-8695686F11F9}"/>
              </a:ext>
            </a:extLst>
          </p:cNvPr>
          <p:cNvSpPr/>
          <p:nvPr/>
        </p:nvSpPr>
        <p:spPr>
          <a:xfrm flipV="1">
            <a:off x="35496" y="2109515"/>
            <a:ext cx="9036932" cy="61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2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076" y="179929"/>
            <a:ext cx="364008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Make sentences.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6064456"/>
            <a:ext cx="1368152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Year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930" y="912921"/>
            <a:ext cx="2993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I’m a student.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0577" y="2256743"/>
            <a:ext cx="35059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 live in a family.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0578" y="3510143"/>
            <a:ext cx="50198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My mother is a teacher.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501" y="4778082"/>
            <a:ext cx="48948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My father is a banker.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502" y="6089364"/>
            <a:ext cx="53269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My brother is </a:t>
            </a:r>
            <a:r>
              <a:rPr lang="en-US" sz="3200" dirty="0">
                <a:latin typeface="+mj-lt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years old.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F52E05-A6DF-4E27-957C-4C056014F000}"/>
              </a:ext>
            </a:extLst>
          </p:cNvPr>
          <p:cNvSpPr/>
          <p:nvPr/>
        </p:nvSpPr>
        <p:spPr>
          <a:xfrm>
            <a:off x="235196" y="908720"/>
            <a:ext cx="181652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Student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BF19CC-36A2-420C-B6B3-38020D54BDE0}"/>
              </a:ext>
            </a:extLst>
          </p:cNvPr>
          <p:cNvSpPr/>
          <p:nvPr/>
        </p:nvSpPr>
        <p:spPr>
          <a:xfrm>
            <a:off x="243592" y="2256743"/>
            <a:ext cx="159210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Family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A4B2CA-F7C8-41DD-B783-E7A5D059DA3F}"/>
              </a:ext>
            </a:extLst>
          </p:cNvPr>
          <p:cNvSpPr/>
          <p:nvPr/>
        </p:nvSpPr>
        <p:spPr>
          <a:xfrm>
            <a:off x="246290" y="3480879"/>
            <a:ext cx="1877437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1A8252-FC2C-40B2-97DD-D32531A45338}"/>
              </a:ext>
            </a:extLst>
          </p:cNvPr>
          <p:cNvSpPr/>
          <p:nvPr/>
        </p:nvSpPr>
        <p:spPr>
          <a:xfrm>
            <a:off x="232244" y="4777023"/>
            <a:ext cx="1675459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Banker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FFB8684-3EE8-44A6-8531-9F7A38BB8EDB}"/>
              </a:ext>
            </a:extLst>
          </p:cNvPr>
          <p:cNvSpPr/>
          <p:nvPr/>
        </p:nvSpPr>
        <p:spPr>
          <a:xfrm>
            <a:off x="2051719" y="1032607"/>
            <a:ext cx="937774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75F6A93-9674-4B14-9697-194A336488BC}"/>
              </a:ext>
            </a:extLst>
          </p:cNvPr>
          <p:cNvSpPr/>
          <p:nvPr/>
        </p:nvSpPr>
        <p:spPr>
          <a:xfrm>
            <a:off x="1835696" y="2400759"/>
            <a:ext cx="1153798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7BAAF8E-B06B-4F0E-853B-1329509C6BC8}"/>
              </a:ext>
            </a:extLst>
          </p:cNvPr>
          <p:cNvSpPr/>
          <p:nvPr/>
        </p:nvSpPr>
        <p:spPr>
          <a:xfrm>
            <a:off x="2178417" y="3660195"/>
            <a:ext cx="937774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16C3142-0974-4626-845D-FAD33C0A59D1}"/>
              </a:ext>
            </a:extLst>
          </p:cNvPr>
          <p:cNvSpPr/>
          <p:nvPr/>
        </p:nvSpPr>
        <p:spPr>
          <a:xfrm>
            <a:off x="1926779" y="4921039"/>
            <a:ext cx="1153798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F67C34F-F84D-4248-92A7-E1A0F163397D}"/>
              </a:ext>
            </a:extLst>
          </p:cNvPr>
          <p:cNvSpPr/>
          <p:nvPr/>
        </p:nvSpPr>
        <p:spPr>
          <a:xfrm>
            <a:off x="1682388" y="6211756"/>
            <a:ext cx="1460413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7" grpId="0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4032"/>
            <a:ext cx="741682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Answer the following questions......</a:t>
            </a:r>
            <a:endParaRPr lang="ar-SA" sz="3200" dirty="0">
              <a:latin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057908"/>
            <a:ext cx="80648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3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How many people are there in her family? </a:t>
            </a:r>
            <a:endParaRPr lang="ar-SA" sz="2800" dirty="0">
              <a:latin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580" y="2274949"/>
            <a:ext cx="49464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1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What is the girl’s name? </a:t>
            </a:r>
            <a:endParaRPr lang="ar-SA" sz="2800" dirty="0">
              <a:latin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827" y="3121804"/>
            <a:ext cx="4441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2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What class is she in? </a:t>
            </a:r>
            <a:endParaRPr lang="ar-SA" sz="2800" dirty="0">
              <a:latin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401" y="4922004"/>
            <a:ext cx="5508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4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What does her parents do? </a:t>
            </a:r>
            <a:endParaRPr lang="ar-SA" sz="2800" dirty="0">
              <a:latin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733256"/>
            <a:ext cx="4968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5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How old is her brother? </a:t>
            </a:r>
            <a:endParaRPr lang="ar-SA" sz="2800" dirty="0">
              <a:latin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FAC39D-32ED-461D-9098-975D7A781784}"/>
              </a:ext>
            </a:extLst>
          </p:cNvPr>
          <p:cNvSpPr/>
          <p:nvPr/>
        </p:nvSpPr>
        <p:spPr>
          <a:xfrm>
            <a:off x="2893201" y="220389"/>
            <a:ext cx="278153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Evaluation </a:t>
            </a:r>
            <a:endParaRPr lang="ar-SA" sz="3600" b="1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6" grpId="0"/>
      <p:bldP spid="7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him 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637" y="2106030"/>
            <a:ext cx="1440160" cy="17113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CC1275-52FE-4BB8-9D59-E97BAE927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20744" r="42913" b="9042"/>
          <a:stretch/>
        </p:blipFill>
        <p:spPr>
          <a:xfrm>
            <a:off x="6550789" y="2027668"/>
            <a:ext cx="1379574" cy="17897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0B581D-95D1-400C-BB8B-B246BC89AE1E}"/>
              </a:ext>
            </a:extLst>
          </p:cNvPr>
          <p:cNvSpPr txBox="1"/>
          <p:nvPr/>
        </p:nvSpPr>
        <p:spPr>
          <a:xfrm>
            <a:off x="5364088" y="4135720"/>
            <a:ext cx="3746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Subject:-English</a:t>
            </a:r>
          </a:p>
          <a:p>
            <a:pPr algn="ctr"/>
            <a:r>
              <a:rPr lang="en-GB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Unit:- </a:t>
            </a:r>
            <a:r>
              <a:rPr lang="en-GB" sz="2800" dirty="0">
                <a:solidFill>
                  <a:sysClr val="windowText" lastClr="000000"/>
                </a:solidFill>
                <a:latin typeface="+mj-lt"/>
                <a:cs typeface="NikoshBAN" pitchFamily="2" charset="0"/>
              </a:rPr>
              <a:t>34</a:t>
            </a:r>
          </a:p>
          <a:p>
            <a:pPr algn="ctr"/>
            <a:r>
              <a:rPr lang="en-GB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My Family</a:t>
            </a:r>
          </a:p>
          <a:p>
            <a:pPr algn="ctr"/>
            <a:r>
              <a:rPr lang="en-GB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Lesson:-</a:t>
            </a:r>
            <a:r>
              <a:rPr lang="en-GB" sz="2800" dirty="0">
                <a:solidFill>
                  <a:sysClr val="windowText" lastClr="000000"/>
                </a:solidFill>
                <a:latin typeface="+mj-lt"/>
                <a:cs typeface="NikoshBAN" pitchFamily="2" charset="0"/>
              </a:rPr>
              <a:t>1-3</a:t>
            </a:r>
          </a:p>
          <a:p>
            <a:pPr algn="ctr"/>
            <a:r>
              <a:rPr lang="en-GB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Page:-</a:t>
            </a:r>
            <a:r>
              <a:rPr lang="en-GB" sz="2800" dirty="0">
                <a:solidFill>
                  <a:sysClr val="windowText" lastClr="000000"/>
                </a:solidFill>
                <a:latin typeface="+mj-lt"/>
                <a:cs typeface="NikoshBAN" pitchFamily="2" charset="0"/>
              </a:rPr>
              <a:t>68 </a:t>
            </a:r>
          </a:p>
          <a:p>
            <a:pPr algn="ctr"/>
            <a:endParaRPr lang="en-GB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062662-A049-4295-BAE5-4C0132A15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37" y="1124744"/>
            <a:ext cx="3768909" cy="56612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9D3393-57B1-4A34-8A64-6DECF5983D7F}"/>
              </a:ext>
            </a:extLst>
          </p:cNvPr>
          <p:cNvSpPr/>
          <p:nvPr/>
        </p:nvSpPr>
        <p:spPr>
          <a:xfrm>
            <a:off x="33762" y="4100974"/>
            <a:ext cx="35283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Abdur Rahim</a:t>
            </a:r>
          </a:p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pPr algn="ctr"/>
            <a:r>
              <a:rPr lang="en-GB" sz="2400" dirty="0">
                <a:latin typeface="NikoshBAN" pitchFamily="2" charset="0"/>
                <a:cs typeface="NikoshBAN" pitchFamily="2" charset="0"/>
              </a:rPr>
              <a:t>Rupkania Model GPS</a:t>
            </a:r>
          </a:p>
          <a:p>
            <a:pPr algn="ctr"/>
            <a:r>
              <a:rPr lang="en-GB" sz="2400" dirty="0" err="1">
                <a:latin typeface="NikoshBAN" pitchFamily="2" charset="0"/>
                <a:cs typeface="NikoshBAN" pitchFamily="2" charset="0"/>
              </a:rPr>
              <a:t>Satkania,Chattogram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000" dirty="0">
                <a:latin typeface="+mj-lt"/>
                <a:cs typeface="NikoshBAN" pitchFamily="2" charset="0"/>
              </a:rPr>
              <a:t>01818826957</a:t>
            </a:r>
            <a:endParaRPr lang="en-GB" dirty="0"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116632"/>
            <a:ext cx="77768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Make word using last letter 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ake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ar-SA" sz="3200" b="1" dirty="0">
              <a:latin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D9A21C-A5FE-4186-A950-D33C72DAE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836712"/>
            <a:ext cx="4054347" cy="5659440"/>
          </a:xfrm>
          <a:prstGeom prst="rect">
            <a:avLst/>
          </a:prstGeom>
          <a:ln w="28575"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CEFC3E-E155-4587-BF0E-EE2471E113C7}"/>
              </a:ext>
            </a:extLst>
          </p:cNvPr>
          <p:cNvSpPr txBox="1"/>
          <p:nvPr/>
        </p:nvSpPr>
        <p:spPr>
          <a:xfrm>
            <a:off x="3302286" y="1052736"/>
            <a:ext cx="134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82A455-884B-4C00-88D7-606EE4F89318}"/>
              </a:ext>
            </a:extLst>
          </p:cNvPr>
          <p:cNvSpPr txBox="1"/>
          <p:nvPr/>
        </p:nvSpPr>
        <p:spPr>
          <a:xfrm>
            <a:off x="3518310" y="2113692"/>
            <a:ext cx="116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D84AAF-F4ED-4214-B9F1-B795F10B0804}"/>
              </a:ext>
            </a:extLst>
          </p:cNvPr>
          <p:cNvSpPr txBox="1"/>
          <p:nvPr/>
        </p:nvSpPr>
        <p:spPr>
          <a:xfrm>
            <a:off x="2411760" y="262820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sake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F544D2-0E72-439C-AFB6-D5B0E78F5E0E}"/>
              </a:ext>
            </a:extLst>
          </p:cNvPr>
          <p:cNvSpPr txBox="1"/>
          <p:nvPr/>
        </p:nvSpPr>
        <p:spPr>
          <a:xfrm>
            <a:off x="4670438" y="3284984"/>
            <a:ext cx="134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Lake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34CD9B-4EC1-49C9-AE9C-180498B509E3}"/>
              </a:ext>
            </a:extLst>
          </p:cNvPr>
          <p:cNvSpPr txBox="1"/>
          <p:nvPr/>
        </p:nvSpPr>
        <p:spPr>
          <a:xfrm>
            <a:off x="4556423" y="2550134"/>
            <a:ext cx="116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A1E436-394F-478A-A3CF-0B255E6C01D3}"/>
              </a:ext>
            </a:extLst>
          </p:cNvPr>
          <p:cNvSpPr txBox="1"/>
          <p:nvPr/>
        </p:nvSpPr>
        <p:spPr>
          <a:xfrm>
            <a:off x="4844455" y="1537628"/>
            <a:ext cx="116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1D9003-7B88-4544-844C-29148A921AF4}"/>
              </a:ext>
            </a:extLst>
          </p:cNvPr>
          <p:cNvSpPr txBox="1"/>
          <p:nvPr/>
        </p:nvSpPr>
        <p:spPr>
          <a:xfrm>
            <a:off x="2229819" y="1905693"/>
            <a:ext cx="134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Wake</a:t>
            </a:r>
          </a:p>
        </p:txBody>
      </p:sp>
    </p:spTree>
    <p:extLst>
      <p:ext uri="{BB962C8B-B14F-4D97-AF65-F5344CB8AC3E}">
        <p14:creationId xmlns:p14="http://schemas.microsoft.com/office/powerpoint/2010/main" val="352292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73749D0-D796-4A59-9BA9-D0DD8E1FF27C}"/>
              </a:ext>
            </a:extLst>
          </p:cNvPr>
          <p:cNvGrpSpPr/>
          <p:nvPr/>
        </p:nvGrpSpPr>
        <p:grpSpPr>
          <a:xfrm>
            <a:off x="72008" y="110286"/>
            <a:ext cx="9036496" cy="6559074"/>
            <a:chOff x="260953" y="-80202"/>
            <a:chExt cx="8586699" cy="64400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92B9A0-53E5-40EF-BF1C-D11C32A7D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53" y="-80202"/>
              <a:ext cx="8586699" cy="64400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55576" y="4725144"/>
              <a:ext cx="6336704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Thank you</a:t>
              </a:r>
              <a:endParaRPr lang="ar-SA" sz="6000" b="1" dirty="0">
                <a:latin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13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him 300.jpg">
            <a:extLst>
              <a:ext uri="{FF2B5EF4-FFF2-40B4-BE49-F238E27FC236}">
                <a16:creationId xmlns:a16="http://schemas.microsoft.com/office/drawing/2014/main" id="{5BF5965E-5882-45F0-8E67-37E1E00F92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32656"/>
            <a:ext cx="685800" cy="685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 descr="rsz_e5a998667f38d2f2b2565943e4a721ae-5cd3b1f004094.jpg">
            <a:extLst>
              <a:ext uri="{FF2B5EF4-FFF2-40B4-BE49-F238E27FC236}">
                <a16:creationId xmlns:a16="http://schemas.microsoft.com/office/drawing/2014/main" id="{38328C85-B79F-44B3-9851-FB4AF022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86880"/>
            <a:ext cx="685800" cy="762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2B361C-AD9F-4AC2-A17F-2C0A0BD4E4D6}"/>
              </a:ext>
            </a:extLst>
          </p:cNvPr>
          <p:cNvSpPr txBox="1"/>
          <p:nvPr/>
        </p:nvSpPr>
        <p:spPr>
          <a:xfrm>
            <a:off x="1905000" y="485056"/>
            <a:ext cx="461121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Morning, Students.</a:t>
            </a:r>
            <a:endParaRPr lang="ar-SA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5376A-C9F9-4940-87A2-CFB46C7C9AD8}"/>
              </a:ext>
            </a:extLst>
          </p:cNvPr>
          <p:cNvSpPr txBox="1"/>
          <p:nvPr/>
        </p:nvSpPr>
        <p:spPr>
          <a:xfrm>
            <a:off x="1828800" y="1611705"/>
            <a:ext cx="447139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Morning, Teacher.</a:t>
            </a:r>
            <a:endParaRPr lang="ar-SA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6" name="Picture 5" descr="Rahim 300.jpg">
            <a:extLst>
              <a:ext uri="{FF2B5EF4-FFF2-40B4-BE49-F238E27FC236}">
                <a16:creationId xmlns:a16="http://schemas.microsoft.com/office/drawing/2014/main" id="{19EB50BE-F4B2-46B6-BB73-86B94ACC4B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636912"/>
            <a:ext cx="685800" cy="685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D12E48-9E97-49E0-BACC-54AFC7B05B26}"/>
              </a:ext>
            </a:extLst>
          </p:cNvPr>
          <p:cNvSpPr txBox="1"/>
          <p:nvPr/>
        </p:nvSpPr>
        <p:spPr>
          <a:xfrm>
            <a:off x="1828800" y="2661737"/>
            <a:ext cx="447139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are you, students ?</a:t>
            </a:r>
            <a:endParaRPr lang="ar-SA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8" name="Picture 7" descr="rsz_e5a998667f38d2f2b2565943e4a721ae-5cd3b1f004094.jpg">
            <a:extLst>
              <a:ext uri="{FF2B5EF4-FFF2-40B4-BE49-F238E27FC236}">
                <a16:creationId xmlns:a16="http://schemas.microsoft.com/office/drawing/2014/main" id="{EACFC382-A585-4EB9-AC75-481399A96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747120"/>
            <a:ext cx="685800" cy="762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778002-3A3C-4849-9196-CE8A12209974}"/>
              </a:ext>
            </a:extLst>
          </p:cNvPr>
          <p:cNvSpPr txBox="1"/>
          <p:nvPr/>
        </p:nvSpPr>
        <p:spPr>
          <a:xfrm>
            <a:off x="1981200" y="3747120"/>
            <a:ext cx="309485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Fine , thank you. </a:t>
            </a:r>
            <a:endParaRPr lang="ar-SA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10" name="Picture 9" descr="Rahim 300.jpg">
            <a:extLst>
              <a:ext uri="{FF2B5EF4-FFF2-40B4-BE49-F238E27FC236}">
                <a16:creationId xmlns:a16="http://schemas.microsoft.com/office/drawing/2014/main" id="{9293C372-2A1C-4B0E-8A1A-CF458F95D0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59424"/>
            <a:ext cx="685800" cy="685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Picture 10" descr="rsz_e5a998667f38d2f2b2565943e4a721ae-5cd3b1f004094.jpg">
            <a:extLst>
              <a:ext uri="{FF2B5EF4-FFF2-40B4-BE49-F238E27FC236}">
                <a16:creationId xmlns:a16="http://schemas.microsoft.com/office/drawing/2014/main" id="{D6341E57-DC12-4254-9293-B3BE13641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979368"/>
            <a:ext cx="685800" cy="762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64D7B9-8F33-4664-86F1-D9C0B978C0C0}"/>
              </a:ext>
            </a:extLst>
          </p:cNvPr>
          <p:cNvSpPr txBox="1"/>
          <p:nvPr/>
        </p:nvSpPr>
        <p:spPr>
          <a:xfrm>
            <a:off x="1890192" y="4911824"/>
            <a:ext cx="477004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Who lives in your family?.</a:t>
            </a:r>
            <a:endParaRPr lang="ar-SA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CB35F-AE81-4679-A0F0-761DEA04C91D}"/>
              </a:ext>
            </a:extLst>
          </p:cNvPr>
          <p:cNvSpPr txBox="1"/>
          <p:nvPr/>
        </p:nvSpPr>
        <p:spPr>
          <a:xfrm>
            <a:off x="1813992" y="6004193"/>
            <a:ext cx="585435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Mother, father, sister....................</a:t>
            </a:r>
            <a:endParaRPr lang="ar-SA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168" y="260648"/>
            <a:ext cx="738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What you seeing in the picture?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3EE18-50AB-4D8D-8662-24A09BCABDD6}"/>
              </a:ext>
            </a:extLst>
          </p:cNvPr>
          <p:cNvSpPr txBox="1"/>
          <p:nvPr/>
        </p:nvSpPr>
        <p:spPr>
          <a:xfrm>
            <a:off x="3305893" y="5361000"/>
            <a:ext cx="232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 Family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7D1F5-DBA5-4160-A41D-3FCC8483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93306"/>
            <a:ext cx="5184576" cy="34466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88640"/>
            <a:ext cx="613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Learning outcomes……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084" y="2708920"/>
            <a:ext cx="78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  <a:cs typeface="NikoshBAN" pitchFamily="2" charset="0"/>
              </a:rPr>
              <a:t>4.3.1-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Enjoy and understand simple stories.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DE51B6-BFCB-4826-9FEF-7DD0CB89F242}"/>
              </a:ext>
            </a:extLst>
          </p:cNvPr>
          <p:cNvSpPr/>
          <p:nvPr/>
        </p:nvSpPr>
        <p:spPr>
          <a:xfrm>
            <a:off x="71572" y="1332057"/>
            <a:ext cx="6135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Students will be able to……..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F7FA19EC-83CC-4E56-93F2-6DE158C7801C}"/>
              </a:ext>
            </a:extLst>
          </p:cNvPr>
          <p:cNvSpPr/>
          <p:nvPr/>
        </p:nvSpPr>
        <p:spPr>
          <a:xfrm>
            <a:off x="71572" y="1036858"/>
            <a:ext cx="9036932" cy="6159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BCAE1-F47A-4904-A3AE-691FBF7A3971}"/>
              </a:ext>
            </a:extLst>
          </p:cNvPr>
          <p:cNvSpPr txBox="1"/>
          <p:nvPr/>
        </p:nvSpPr>
        <p:spPr>
          <a:xfrm>
            <a:off x="143580" y="38610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  <a:cs typeface="NikoshBAN" pitchFamily="2" charset="0"/>
              </a:rPr>
              <a:t>3.1.1-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Ask and answer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Wh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-questions.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DDF64-25AB-4990-9BD6-0B057D6C4E3B}"/>
              </a:ext>
            </a:extLst>
          </p:cNvPr>
          <p:cNvSpPr txBox="1"/>
          <p:nvPr/>
        </p:nvSpPr>
        <p:spPr>
          <a:xfrm>
            <a:off x="215588" y="5041453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  <a:cs typeface="NikoshBAN" pitchFamily="2" charset="0"/>
              </a:rPr>
              <a:t>5.1.1-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Read simple paragraph.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D546A-7331-499B-972D-AA479EE8C80E}"/>
              </a:ext>
            </a:extLst>
          </p:cNvPr>
          <p:cNvSpPr txBox="1"/>
          <p:nvPr/>
        </p:nvSpPr>
        <p:spPr>
          <a:xfrm>
            <a:off x="179076" y="6146140"/>
            <a:ext cx="900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  <a:cs typeface="NikoshBAN" pitchFamily="2" charset="0"/>
              </a:rPr>
              <a:t>8.1.1-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Write sentences from the textbook or model.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D9A14-8A16-45EC-9E10-2AF1228CC52F}"/>
              </a:ext>
            </a:extLst>
          </p:cNvPr>
          <p:cNvSpPr txBox="1"/>
          <p:nvPr/>
        </p:nvSpPr>
        <p:spPr>
          <a:xfrm>
            <a:off x="2495977" y="2118718"/>
            <a:ext cx="26288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Listening…..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04702B-6624-4952-B0EF-7BB2507306D7}"/>
              </a:ext>
            </a:extLst>
          </p:cNvPr>
          <p:cNvSpPr txBox="1"/>
          <p:nvPr/>
        </p:nvSpPr>
        <p:spPr>
          <a:xfrm>
            <a:off x="2495977" y="3326725"/>
            <a:ext cx="248478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Speaking…..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A69B64-DCF1-4F5F-A5E7-5A45FBB8C382}"/>
              </a:ext>
            </a:extLst>
          </p:cNvPr>
          <p:cNvSpPr txBox="1"/>
          <p:nvPr/>
        </p:nvSpPr>
        <p:spPr>
          <a:xfrm>
            <a:off x="2445702" y="4442515"/>
            <a:ext cx="248478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Reading…..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2A89C5-93EE-46D7-9AFE-D387762817F5}"/>
              </a:ext>
            </a:extLst>
          </p:cNvPr>
          <p:cNvSpPr txBox="1"/>
          <p:nvPr/>
        </p:nvSpPr>
        <p:spPr>
          <a:xfrm>
            <a:off x="2445702" y="5640391"/>
            <a:ext cx="24847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Writing…..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CE09F-8A32-4499-9A87-D0083B5EA389}"/>
              </a:ext>
            </a:extLst>
          </p:cNvPr>
          <p:cNvSpPr txBox="1"/>
          <p:nvPr/>
        </p:nvSpPr>
        <p:spPr>
          <a:xfrm>
            <a:off x="179076" y="6140736"/>
            <a:ext cx="900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  <a:cs typeface="NikoshBAN" pitchFamily="2" charset="0"/>
              </a:rPr>
              <a:t>8.1.1-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Write sentences from the textbook or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2940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NikoshBAN" pitchFamily="2" charset="0"/>
                <a:cs typeface="NikoshBAN" pitchFamily="2" charset="0"/>
              </a:rPr>
              <a:t>Today our lesson 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D2555A-F566-458C-B411-D254BBC18A8C}"/>
              </a:ext>
            </a:extLst>
          </p:cNvPr>
          <p:cNvGrpSpPr/>
          <p:nvPr/>
        </p:nvGrpSpPr>
        <p:grpSpPr>
          <a:xfrm>
            <a:off x="3110765" y="4725144"/>
            <a:ext cx="2660019" cy="1872208"/>
            <a:chOff x="2900353" y="3366284"/>
            <a:chExt cx="2952328" cy="187220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E30639C-C698-48F6-AE1B-8C0F127BDF2C}"/>
                </a:ext>
              </a:extLst>
            </p:cNvPr>
            <p:cNvSpPr/>
            <p:nvPr/>
          </p:nvSpPr>
          <p:spPr>
            <a:xfrm>
              <a:off x="2900353" y="3366284"/>
              <a:ext cx="2952328" cy="187220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10C8D52-6FBC-4041-8FAB-78C0BCB4E84A}"/>
                </a:ext>
              </a:extLst>
            </p:cNvPr>
            <p:cNvSpPr/>
            <p:nvPr/>
          </p:nvSpPr>
          <p:spPr>
            <a:xfrm>
              <a:off x="3259063" y="4010000"/>
              <a:ext cx="22349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latin typeface="NikoshBAN" pitchFamily="2" charset="0"/>
                  <a:cs typeface="NikoshBAN" pitchFamily="2" charset="0"/>
                </a:rPr>
                <a:t>My family</a:t>
              </a:r>
              <a:endParaRPr lang="en-US" sz="32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EBAC3BD-792E-417A-99FA-D941BD21A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56" y="1389812"/>
            <a:ext cx="2812228" cy="31713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706" y="4552517"/>
            <a:ext cx="244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I’m Tisha. </a:t>
            </a:r>
            <a:endParaRPr lang="en-GB" sz="3600" dirty="0">
              <a:latin typeface="+mj-lt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9D7C7C-D22A-4DE8-AE69-3931327C29F7}"/>
              </a:ext>
            </a:extLst>
          </p:cNvPr>
          <p:cNvSpPr/>
          <p:nvPr/>
        </p:nvSpPr>
        <p:spPr>
          <a:xfrm>
            <a:off x="2933569" y="5308189"/>
            <a:ext cx="3276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I’m a student.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35241-21AD-41A9-9C9B-33BEF202367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2201" r="42125"/>
          <a:stretch/>
        </p:blipFill>
        <p:spPr>
          <a:xfrm>
            <a:off x="2663788" y="548680"/>
            <a:ext cx="3816424" cy="37232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6DED4-53AF-4963-8761-66597A67F34C}"/>
              </a:ext>
            </a:extLst>
          </p:cNvPr>
          <p:cNvSpPr txBox="1"/>
          <p:nvPr/>
        </p:nvSpPr>
        <p:spPr>
          <a:xfrm>
            <a:off x="3123261" y="6013914"/>
            <a:ext cx="33371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</a:rPr>
              <a:t>I’m in class </a:t>
            </a:r>
            <a:r>
              <a:rPr lang="en-US" sz="3600" dirty="0">
                <a:latin typeface="+mj-lt"/>
              </a:rPr>
              <a:t>3</a:t>
            </a:r>
            <a:r>
              <a:rPr lang="en-US" sz="3600" dirty="0">
                <a:latin typeface="NikoshBAN" panose="02000000000000000000" pitchFamily="2" charset="0"/>
              </a:rPr>
              <a:t>.</a:t>
            </a:r>
            <a:endParaRPr lang="ar-SA" sz="3600" dirty="0">
              <a:latin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059378"/>
            <a:ext cx="6192688" cy="418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5626114"/>
            <a:ext cx="84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There are four people in my family.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6C5FF-E366-47CB-A602-CF9674F15606}"/>
              </a:ext>
            </a:extLst>
          </p:cNvPr>
          <p:cNvSpPr txBox="1"/>
          <p:nvPr/>
        </p:nvSpPr>
        <p:spPr>
          <a:xfrm>
            <a:off x="107504" y="148570"/>
            <a:ext cx="273630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Look at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r="19257" b="11986"/>
          <a:stretch/>
        </p:blipFill>
        <p:spPr>
          <a:xfrm>
            <a:off x="2015716" y="836712"/>
            <a:ext cx="5112568" cy="4104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35696" y="5388382"/>
            <a:ext cx="55446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My mother is a teacher.</a:t>
            </a:r>
            <a:endParaRPr lang="ar-SA" sz="3600" dirty="0">
              <a:latin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ABBE2-039E-4661-A274-7CF7BD84EB93}"/>
              </a:ext>
            </a:extLst>
          </p:cNvPr>
          <p:cNvSpPr txBox="1"/>
          <p:nvPr/>
        </p:nvSpPr>
        <p:spPr>
          <a:xfrm>
            <a:off x="107504" y="148570"/>
            <a:ext cx="273630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Look at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975</TotalTime>
  <Words>444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Custom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Tafhimur Rahim Ilham</dc:creator>
  <cp:lastModifiedBy>Rahim</cp:lastModifiedBy>
  <cp:revision>105</cp:revision>
  <dcterms:created xsi:type="dcterms:W3CDTF">2019-02-22T08:47:38Z</dcterms:created>
  <dcterms:modified xsi:type="dcterms:W3CDTF">2020-04-05T10:19:16Z</dcterms:modified>
</cp:coreProperties>
</file>