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03" r:id="rId3"/>
    <p:sldId id="259" r:id="rId4"/>
    <p:sldId id="260" r:id="rId5"/>
    <p:sldId id="261" r:id="rId6"/>
    <p:sldId id="262" r:id="rId7"/>
    <p:sldId id="286" r:id="rId8"/>
    <p:sldId id="304" r:id="rId9"/>
    <p:sldId id="305" r:id="rId10"/>
    <p:sldId id="306" r:id="rId11"/>
    <p:sldId id="310" r:id="rId12"/>
    <p:sldId id="308" r:id="rId13"/>
    <p:sldId id="285" r:id="rId14"/>
    <p:sldId id="288" r:id="rId15"/>
    <p:sldId id="287" r:id="rId16"/>
    <p:sldId id="309" r:id="rId17"/>
    <p:sldId id="299" r:id="rId18"/>
    <p:sldId id="296" r:id="rId19"/>
    <p:sldId id="297" r:id="rId20"/>
    <p:sldId id="291" r:id="rId21"/>
    <p:sldId id="292" r:id="rId22"/>
    <p:sldId id="311" r:id="rId23"/>
    <p:sldId id="278" r:id="rId24"/>
    <p:sldId id="279" r:id="rId25"/>
    <p:sldId id="280" r:id="rId26"/>
    <p:sldId id="281" r:id="rId2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28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4626" y="177800"/>
            <a:ext cx="11064875" cy="654367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8" name="Rectangle 7"/>
          <p:cNvSpPr/>
          <p:nvPr userDrawn="1"/>
        </p:nvSpPr>
        <p:spPr>
          <a:xfrm>
            <a:off x="460376" y="292100"/>
            <a:ext cx="10509250" cy="62992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225074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3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2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86610"/>
            <a:ext cx="11430000" cy="6959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4300" tIns="57150" rIns="114300" bIns="571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4931" y="59960"/>
            <a:ext cx="11212643" cy="667650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6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1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5DCF-06B1-4013-B39E-B6A21C4D434A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0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794" y="412793"/>
            <a:ext cx="4424950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6" y="1714497"/>
            <a:ext cx="10520155" cy="35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308" y="311251"/>
            <a:ext cx="842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এটা কোন ধরণের ভূমি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7" y="5873615"/>
            <a:ext cx="676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পর্বতশ্রেণি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27558"/>
            <a:ext cx="742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185" y="5873615"/>
            <a:ext cx="860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দেশটির মধ্যভাগের পর্বতশ্রেণি উত্তর ও দক্ষিণে বিস্তৃত।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7" y="1136789"/>
            <a:ext cx="5828613" cy="448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5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56877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মালয়েশিয়ায় কোন কোন ধর্মের লোক বাস করে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255514"/>
            <a:ext cx="7970520" cy="448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12720" y="5913120"/>
            <a:ext cx="544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255514"/>
            <a:ext cx="7970520" cy="448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72740" y="5882341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"/>
          <a:stretch/>
        </p:blipFill>
        <p:spPr>
          <a:xfrm>
            <a:off x="1584960" y="1219200"/>
            <a:ext cx="7970519" cy="45197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5080" y="5913120"/>
            <a:ext cx="577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" y="807719"/>
            <a:ext cx="7970520" cy="493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45080" y="5851564"/>
            <a:ext cx="560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368" y="5935831"/>
            <a:ext cx="11094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মালয়েশিয়ায় ইসলাম, বৌদ্ধ, খ্রিষ্টান ও হিন্দু ধর্মের লোক বাস করে।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726" y="360682"/>
            <a:ext cx="54581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255" y="5615143"/>
            <a:ext cx="7582488" cy="70788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মালয়েশিয়ার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 কেমন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8668764" y="573207"/>
            <a:ext cx="2317684" cy="5923129"/>
          </a:xfrm>
          <a:prstGeom prst="curvedLeftArrow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491318" y="614149"/>
            <a:ext cx="1897039" cy="5813948"/>
          </a:xfrm>
          <a:prstGeom prst="curvedRightArrow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26" y="1453349"/>
            <a:ext cx="5458170" cy="395032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8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1636" y="5889764"/>
            <a:ext cx="777033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রাজধানীর নাম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কুয়ালালামপুর।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469" y="133193"/>
            <a:ext cx="915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শহর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33" y="1158463"/>
            <a:ext cx="6049370" cy="453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4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3626" y="322818"/>
            <a:ext cx="626012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3626" y="322818"/>
            <a:ext cx="626012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8" y="1603812"/>
            <a:ext cx="5059680" cy="395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21" y="1603812"/>
            <a:ext cx="5037904" cy="395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5840" y="5848569"/>
            <a:ext cx="440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জর্জ টাউন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0521" y="5839299"/>
            <a:ext cx="440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জহর বার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21" y="1603812"/>
            <a:ext cx="5026014" cy="395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5" y="1603812"/>
            <a:ext cx="5059680" cy="395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51931" y="5839298"/>
            <a:ext cx="2522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পেনাং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7050" y="5856853"/>
            <a:ext cx="2522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05" y="1201079"/>
            <a:ext cx="7193940" cy="4642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91327" y="5821744"/>
            <a:ext cx="5348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কুচিং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295681"/>
            <a:ext cx="646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35" y="1142067"/>
            <a:ext cx="5369127" cy="380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39340" y="568931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মালয়েশিয়ান কৃষক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442" y="5689317"/>
            <a:ext cx="10476115" cy="784830"/>
          </a:xfrm>
          <a:prstGeom prst="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 একটি কৃষিপ্রধান দেশ</a:t>
            </a:r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442" y="5673928"/>
            <a:ext cx="10796545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জনসংখ্যার শতকরা ৫০ ভাগেরও বেশি কৃষির উপর নির্ভরশীল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67018" y="1468243"/>
            <a:ext cx="7960204" cy="3939890"/>
            <a:chOff x="2013791" y="1659052"/>
            <a:chExt cx="7580376" cy="36567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91" y="1659053"/>
              <a:ext cx="3656747" cy="36567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539" y="1659052"/>
              <a:ext cx="3923628" cy="365674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09934" y="412007"/>
            <a:ext cx="926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শিল্পপণ্য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939" y="5759433"/>
            <a:ext cx="754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1213" r="1336" b="4204"/>
          <a:stretch/>
        </p:blipFill>
        <p:spPr>
          <a:xfrm>
            <a:off x="1767017" y="1363708"/>
            <a:ext cx="7738045" cy="403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7843" y="5767798"/>
            <a:ext cx="6878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1"/>
          <a:stretch/>
        </p:blipFill>
        <p:spPr>
          <a:xfrm>
            <a:off x="1767016" y="1307526"/>
            <a:ext cx="7738046" cy="409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58307" y="5721631"/>
            <a:ext cx="359754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 দ্রব্য  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2709" y="5790210"/>
            <a:ext cx="11259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শিল্পপণ্যের মধ্যে রয়েছে রাবার,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সার,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 দ্রব্য প্রভৃতি।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0924" y="295474"/>
            <a:ext cx="995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খনিজ সম্পদ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29" y="1126471"/>
            <a:ext cx="7754150" cy="457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069327" y="5760333"/>
            <a:ext cx="346647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00" y="1175325"/>
            <a:ext cx="7876979" cy="452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69327" y="5705253"/>
            <a:ext cx="346647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65" y="1132837"/>
            <a:ext cx="7970614" cy="452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041586" y="5786017"/>
            <a:ext cx="346647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261" y="5779651"/>
            <a:ext cx="1020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সম্পদের মধ্যে টিন,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 এবং পেট্রোল উল্লেখযোগ্য।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14902" y="368410"/>
            <a:ext cx="84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কোন মাধ্যমকে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57" y="1358164"/>
            <a:ext cx="7654502" cy="430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38734" y="5895833"/>
            <a:ext cx="6605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57" y="1295586"/>
            <a:ext cx="7654502" cy="443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50023" y="5885154"/>
            <a:ext cx="678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56" y="1274230"/>
            <a:ext cx="7614504" cy="438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65677" y="5874475"/>
            <a:ext cx="1951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বিমানপথ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05252"/>
            <a:ext cx="1138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দেশটির যোগাযোগের প্রধান মাধ্যম হলো রেলপথ, সড়কপথ ও বিমানপথ।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build="allAtOnce"/>
      <p:bldP spid="8" grpId="0" build="allAtOnce"/>
      <p:bldP spid="1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547" y="5847923"/>
            <a:ext cx="10403456" cy="72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মালয়েশিয়ার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 সম্পর্কে ব্যাখ্যা করে লিখ।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94419" y="209750"/>
            <a:ext cx="4365939" cy="1144433"/>
            <a:chOff x="2678805" y="188263"/>
            <a:chExt cx="4417454" cy="1279930"/>
          </a:xfrm>
          <a:solidFill>
            <a:srgbClr val="92D050"/>
          </a:solidFill>
        </p:grpSpPr>
        <p:sp>
          <p:nvSpPr>
            <p:cNvPr id="8" name="Rounded Rectangle 7"/>
            <p:cNvSpPr/>
            <p:nvPr/>
          </p:nvSpPr>
          <p:spPr>
            <a:xfrm>
              <a:off x="2678805" y="301493"/>
              <a:ext cx="4417454" cy="1166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27539" y="188263"/>
              <a:ext cx="379926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30" y="1354183"/>
            <a:ext cx="7239490" cy="402409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46839" y="336486"/>
            <a:ext cx="2945648" cy="11773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05352" y="3704152"/>
            <a:ext cx="3618159" cy="264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2625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সপ্তম </a:t>
            </a:r>
            <a:endParaRPr lang="en-US" sz="2625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625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625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625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695" y="3746268"/>
            <a:ext cx="4956337" cy="2558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7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বিপ্লব কুমার সরকার </a:t>
            </a:r>
          </a:p>
          <a:p>
            <a:pPr algn="ctr"/>
            <a:r>
              <a:rPr lang="bn-BD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1688" dirty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আজগড়া উচ্চ বিদ্যালয় বেলকুচি, সিরাজগঞ্জ।</a:t>
            </a:r>
            <a:endParaRPr lang="en-AU" sz="26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০১৭১৫২৪৯৭০২</a:t>
            </a:r>
            <a:endParaRPr lang="en-AU" sz="22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biplovekumar6085</a:t>
            </a:r>
            <a:r>
              <a:rPr lang="en-A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26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6" y="674431"/>
            <a:ext cx="2520723" cy="2890267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1757824"/>
            <a:ext cx="1486107" cy="329069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80" y="856913"/>
            <a:ext cx="2653773" cy="282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11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792" y="5818478"/>
            <a:ext cx="999488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সাথে বাংলাদেশের বাণিজ্য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295681"/>
            <a:ext cx="646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" y="1453508"/>
            <a:ext cx="5100857" cy="372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8" y="1446664"/>
            <a:ext cx="5100857" cy="372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6139" y="5759357"/>
            <a:ext cx="999488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দেশের সরকার প্রধানের আলোচনা ও চুক্তি।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94" y="1234440"/>
            <a:ext cx="5352858" cy="408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" y="1234440"/>
            <a:ext cx="4991500" cy="408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2700" y="295681"/>
            <a:ext cx="646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840" y="5684520"/>
            <a:ext cx="909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EPZ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244" y="5684519"/>
            <a:ext cx="1027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EPZ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মালয়েশিয়া অনেক অর্থ বিনিয়োগ করেছে।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8" y="1126678"/>
            <a:ext cx="5078682" cy="437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87039" y="158521"/>
            <a:ext cx="646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যাচ্ছে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95" y="1126678"/>
            <a:ext cx="5078682" cy="437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20618" y="5800299"/>
            <a:ext cx="5950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প্রবাসী শ্রমিক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77" y="5800298"/>
            <a:ext cx="985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অনেক লোক মালয়েশিয়াতে কর্মরত রয়েছে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154" y="5800298"/>
            <a:ext cx="985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মালয়েশিয়া শ্রম বাজার একটা বড় ক্ষেত্র।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786" y="191337"/>
            <a:ext cx="601114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22" y="1447800"/>
            <a:ext cx="8746516" cy="323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2137" y="5018480"/>
            <a:ext cx="9587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 সম্পর্ক রয়েছে তা বর্ণনা কর।  </a:t>
            </a:r>
            <a:r>
              <a:rPr lang="bn-BD" sz="44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0176" y="969363"/>
            <a:ext cx="699694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 মোট কয়টি প্রদেশ নিয়ে গঠিত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287" y="1729939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922" y="3178336"/>
            <a:ext cx="1074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মোট জনসংখ্যার শতকরা কতভাগ কৃষির উপর নির্ভরশীল 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057" y="1709360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463" y="2516505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277" y="2539604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36187" y="175615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449746" y="1693247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5463" y="252979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3624346" y="2449908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463" y="4055209"/>
            <a:ext cx="278662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৫০ 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1647" y="3991156"/>
            <a:ext cx="251657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ভাগ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8270" y="3944763"/>
            <a:ext cx="22461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 ভাগ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57505" y="3919320"/>
            <a:ext cx="22319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 ভাগ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3263991" y="4003525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6045926" y="399280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8468016" y="3940490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alf Frame 31"/>
          <p:cNvSpPr/>
          <p:nvPr/>
        </p:nvSpPr>
        <p:spPr>
          <a:xfrm rot="14014148">
            <a:off x="959361" y="3979206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2574" y="199922"/>
            <a:ext cx="492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37245" y="461055"/>
            <a:ext cx="3126242" cy="6102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396" y="4856124"/>
            <a:ext cx="9860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কোথায় মালয়েশিয়া অনেক অর্থ বিনিয়োগ 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617304" y="5788482"/>
            <a:ext cx="229527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 সেতুতে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95932" y="5740083"/>
            <a:ext cx="193637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EPZ-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096" y="5807934"/>
            <a:ext cx="22943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কারখানায়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07637" y="5808350"/>
            <a:ext cx="212955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ICT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8977050" y="583345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5968438" y="581821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723287" y="5794099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alf Frame 42"/>
          <p:cNvSpPr/>
          <p:nvPr/>
        </p:nvSpPr>
        <p:spPr>
          <a:xfrm rot="14014148">
            <a:off x="3460974" y="5697311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824" y="252807"/>
            <a:ext cx="33195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" y="5070873"/>
            <a:ext cx="10805159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1" y="5463288"/>
            <a:ext cx="10514736" cy="921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মালয়েশিয়া প্রবাসী কোন ব্যক্তির অর্থনৈতিক সাফল্যের বিবরণ লিখে আনবে।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04" y="1299247"/>
            <a:ext cx="8440230" cy="37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1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014" y="293827"/>
            <a:ext cx="7289668" cy="1654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4300" tIns="57150" rIns="114300" bIns="57150">
            <a:spAutoFit/>
          </a:bodyPr>
          <a:lstStyle/>
          <a:p>
            <a:pPr algn="ctr"/>
            <a:r>
              <a:rPr lang="bn-BD" sz="10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10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00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r>
              <a:rPr lang="en-US" sz="100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0" y="2193849"/>
            <a:ext cx="4642016" cy="33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1254" y="272954"/>
            <a:ext cx="7596039" cy="7848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 কোন দেশ ?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1514635"/>
            <a:ext cx="8338168" cy="440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36" y="197030"/>
            <a:ext cx="854452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252" y="5051155"/>
            <a:ext cx="533695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61" y="1413629"/>
            <a:ext cx="6365671" cy="36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353" y="411218"/>
            <a:ext cx="4660543" cy="124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5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683" y="2097209"/>
            <a:ext cx="6953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00" dirty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764" y="3303240"/>
            <a:ext cx="1047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মালয়েশিয়ার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ভূপ্রকৃতি কেমন তা বলতে পারবে;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মালয়েশিয়ার 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সম্পর্কে 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মালয়েশিয়ার কী 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রয়েছে তা      বর্ণনা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19" y="967717"/>
            <a:ext cx="7985066" cy="469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0353" y="5745706"/>
            <a:ext cx="9623582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 দক্ষিণ-পূর্ব এশিয়ার একটি গুরুত্বপূর্ণ দেশ।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78347" y="4756934"/>
            <a:ext cx="806793" cy="422334"/>
          </a:xfrm>
          <a:custGeom>
            <a:avLst/>
            <a:gdLst>
              <a:gd name="connsiteX0" fmla="*/ 163 w 409738"/>
              <a:gd name="connsiteY0" fmla="*/ 269875 h 295275"/>
              <a:gd name="connsiteX1" fmla="*/ 31913 w 409738"/>
              <a:gd name="connsiteY1" fmla="*/ 273050 h 295275"/>
              <a:gd name="connsiteX2" fmla="*/ 41438 w 409738"/>
              <a:gd name="connsiteY2" fmla="*/ 279400 h 295275"/>
              <a:gd name="connsiteX3" fmla="*/ 63663 w 409738"/>
              <a:gd name="connsiteY3" fmla="*/ 295275 h 295275"/>
              <a:gd name="connsiteX4" fmla="*/ 89063 w 409738"/>
              <a:gd name="connsiteY4" fmla="*/ 288925 h 295275"/>
              <a:gd name="connsiteX5" fmla="*/ 98588 w 409738"/>
              <a:gd name="connsiteY5" fmla="*/ 282575 h 295275"/>
              <a:gd name="connsiteX6" fmla="*/ 108113 w 409738"/>
              <a:gd name="connsiteY6" fmla="*/ 279400 h 295275"/>
              <a:gd name="connsiteX7" fmla="*/ 117638 w 409738"/>
              <a:gd name="connsiteY7" fmla="*/ 273050 h 295275"/>
              <a:gd name="connsiteX8" fmla="*/ 133513 w 409738"/>
              <a:gd name="connsiteY8" fmla="*/ 269875 h 295275"/>
              <a:gd name="connsiteX9" fmla="*/ 149388 w 409738"/>
              <a:gd name="connsiteY9" fmla="*/ 254000 h 295275"/>
              <a:gd name="connsiteX10" fmla="*/ 158913 w 409738"/>
              <a:gd name="connsiteY10" fmla="*/ 247650 h 295275"/>
              <a:gd name="connsiteX11" fmla="*/ 181138 w 409738"/>
              <a:gd name="connsiteY11" fmla="*/ 250825 h 295275"/>
              <a:gd name="connsiteX12" fmla="*/ 190663 w 409738"/>
              <a:gd name="connsiteY12" fmla="*/ 254000 h 295275"/>
              <a:gd name="connsiteX13" fmla="*/ 209713 w 409738"/>
              <a:gd name="connsiteY13" fmla="*/ 250825 h 295275"/>
              <a:gd name="connsiteX14" fmla="*/ 219238 w 409738"/>
              <a:gd name="connsiteY14" fmla="*/ 241300 h 295275"/>
              <a:gd name="connsiteX15" fmla="*/ 238288 w 409738"/>
              <a:gd name="connsiteY15" fmla="*/ 228600 h 295275"/>
              <a:gd name="connsiteX16" fmla="*/ 250988 w 409738"/>
              <a:gd name="connsiteY16" fmla="*/ 219075 h 295275"/>
              <a:gd name="connsiteX17" fmla="*/ 254163 w 409738"/>
              <a:gd name="connsiteY17" fmla="*/ 206375 h 295275"/>
              <a:gd name="connsiteX18" fmla="*/ 254163 w 409738"/>
              <a:gd name="connsiteY18" fmla="*/ 171450 h 295275"/>
              <a:gd name="connsiteX19" fmla="*/ 263688 w 409738"/>
              <a:gd name="connsiteY19" fmla="*/ 168275 h 295275"/>
              <a:gd name="connsiteX20" fmla="*/ 273213 w 409738"/>
              <a:gd name="connsiteY20" fmla="*/ 149225 h 295275"/>
              <a:gd name="connsiteX21" fmla="*/ 282738 w 409738"/>
              <a:gd name="connsiteY21" fmla="*/ 142875 h 295275"/>
              <a:gd name="connsiteX22" fmla="*/ 298613 w 409738"/>
              <a:gd name="connsiteY22" fmla="*/ 123825 h 295275"/>
              <a:gd name="connsiteX23" fmla="*/ 308138 w 409738"/>
              <a:gd name="connsiteY23" fmla="*/ 120650 h 295275"/>
              <a:gd name="connsiteX24" fmla="*/ 317663 w 409738"/>
              <a:gd name="connsiteY24" fmla="*/ 114300 h 295275"/>
              <a:gd name="connsiteX25" fmla="*/ 330363 w 409738"/>
              <a:gd name="connsiteY25" fmla="*/ 111125 h 295275"/>
              <a:gd name="connsiteX26" fmla="*/ 339888 w 409738"/>
              <a:gd name="connsiteY26" fmla="*/ 107950 h 295275"/>
              <a:gd name="connsiteX27" fmla="*/ 349413 w 409738"/>
              <a:gd name="connsiteY27" fmla="*/ 98425 h 295275"/>
              <a:gd name="connsiteX28" fmla="*/ 381163 w 409738"/>
              <a:gd name="connsiteY28" fmla="*/ 79375 h 295275"/>
              <a:gd name="connsiteX29" fmla="*/ 387513 w 409738"/>
              <a:gd name="connsiteY29" fmla="*/ 63500 h 295275"/>
              <a:gd name="connsiteX30" fmla="*/ 397038 w 409738"/>
              <a:gd name="connsiteY30" fmla="*/ 60325 h 295275"/>
              <a:gd name="connsiteX31" fmla="*/ 409738 w 409738"/>
              <a:gd name="connsiteY31" fmla="*/ 41275 h 295275"/>
              <a:gd name="connsiteX32" fmla="*/ 406563 w 409738"/>
              <a:gd name="connsiteY32" fmla="*/ 28575 h 295275"/>
              <a:gd name="connsiteX33" fmla="*/ 387513 w 409738"/>
              <a:gd name="connsiteY33" fmla="*/ 22225 h 295275"/>
              <a:gd name="connsiteX34" fmla="*/ 330363 w 409738"/>
              <a:gd name="connsiteY34" fmla="*/ 19050 h 295275"/>
              <a:gd name="connsiteX35" fmla="*/ 295438 w 409738"/>
              <a:gd name="connsiteY35" fmla="*/ 0 h 295275"/>
              <a:gd name="connsiteX36" fmla="*/ 285913 w 409738"/>
              <a:gd name="connsiteY36" fmla="*/ 6350 h 295275"/>
              <a:gd name="connsiteX37" fmla="*/ 282738 w 409738"/>
              <a:gd name="connsiteY37" fmla="*/ 15875 h 295275"/>
              <a:gd name="connsiteX38" fmla="*/ 273213 w 409738"/>
              <a:gd name="connsiteY38" fmla="*/ 25400 h 295275"/>
              <a:gd name="connsiteX39" fmla="*/ 270038 w 409738"/>
              <a:gd name="connsiteY39" fmla="*/ 34925 h 295275"/>
              <a:gd name="connsiteX40" fmla="*/ 250988 w 409738"/>
              <a:gd name="connsiteY40" fmla="*/ 47625 h 295275"/>
              <a:gd name="connsiteX41" fmla="*/ 231938 w 409738"/>
              <a:gd name="connsiteY41" fmla="*/ 57150 h 295275"/>
              <a:gd name="connsiteX42" fmla="*/ 212888 w 409738"/>
              <a:gd name="connsiteY42" fmla="*/ 76200 h 295275"/>
              <a:gd name="connsiteX43" fmla="*/ 206538 w 409738"/>
              <a:gd name="connsiteY43" fmla="*/ 85725 h 295275"/>
              <a:gd name="connsiteX44" fmla="*/ 193838 w 409738"/>
              <a:gd name="connsiteY44" fmla="*/ 107950 h 295275"/>
              <a:gd name="connsiteX45" fmla="*/ 177963 w 409738"/>
              <a:gd name="connsiteY45" fmla="*/ 127000 h 295275"/>
              <a:gd name="connsiteX46" fmla="*/ 174788 w 409738"/>
              <a:gd name="connsiteY46" fmla="*/ 146050 h 295275"/>
              <a:gd name="connsiteX47" fmla="*/ 155738 w 409738"/>
              <a:gd name="connsiteY47" fmla="*/ 161925 h 295275"/>
              <a:gd name="connsiteX48" fmla="*/ 149388 w 409738"/>
              <a:gd name="connsiteY48" fmla="*/ 180975 h 295275"/>
              <a:gd name="connsiteX49" fmla="*/ 136688 w 409738"/>
              <a:gd name="connsiteY49" fmla="*/ 187325 h 295275"/>
              <a:gd name="connsiteX50" fmla="*/ 114463 w 409738"/>
              <a:gd name="connsiteY50" fmla="*/ 193675 h 295275"/>
              <a:gd name="connsiteX51" fmla="*/ 104938 w 409738"/>
              <a:gd name="connsiteY51" fmla="*/ 196850 h 295275"/>
              <a:gd name="connsiteX52" fmla="*/ 92238 w 409738"/>
              <a:gd name="connsiteY52" fmla="*/ 215900 h 295275"/>
              <a:gd name="connsiteX53" fmla="*/ 73188 w 409738"/>
              <a:gd name="connsiteY53" fmla="*/ 225425 h 295275"/>
              <a:gd name="connsiteX54" fmla="*/ 66838 w 409738"/>
              <a:gd name="connsiteY54" fmla="*/ 244475 h 295275"/>
              <a:gd name="connsiteX55" fmla="*/ 60488 w 409738"/>
              <a:gd name="connsiteY55" fmla="*/ 254000 h 295275"/>
              <a:gd name="connsiteX56" fmla="*/ 19213 w 409738"/>
              <a:gd name="connsiteY56" fmla="*/ 257175 h 295275"/>
              <a:gd name="connsiteX57" fmla="*/ 163 w 409738"/>
              <a:gd name="connsiteY57" fmla="*/ 2698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9738" h="295275">
                <a:moveTo>
                  <a:pt x="163" y="269875"/>
                </a:moveTo>
                <a:cubicBezTo>
                  <a:pt x="2280" y="272521"/>
                  <a:pt x="21549" y="270658"/>
                  <a:pt x="31913" y="273050"/>
                </a:cubicBezTo>
                <a:cubicBezTo>
                  <a:pt x="35631" y="273908"/>
                  <a:pt x="38333" y="277182"/>
                  <a:pt x="41438" y="279400"/>
                </a:cubicBezTo>
                <a:cubicBezTo>
                  <a:pt x="69005" y="299091"/>
                  <a:pt x="41215" y="280310"/>
                  <a:pt x="63663" y="295275"/>
                </a:cubicBezTo>
                <a:cubicBezTo>
                  <a:pt x="69701" y="294067"/>
                  <a:pt x="82554" y="292179"/>
                  <a:pt x="89063" y="288925"/>
                </a:cubicBezTo>
                <a:cubicBezTo>
                  <a:pt x="92476" y="287218"/>
                  <a:pt x="95175" y="284282"/>
                  <a:pt x="98588" y="282575"/>
                </a:cubicBezTo>
                <a:cubicBezTo>
                  <a:pt x="101581" y="281078"/>
                  <a:pt x="105120" y="280897"/>
                  <a:pt x="108113" y="279400"/>
                </a:cubicBezTo>
                <a:cubicBezTo>
                  <a:pt x="111526" y="277693"/>
                  <a:pt x="114065" y="274390"/>
                  <a:pt x="117638" y="273050"/>
                </a:cubicBezTo>
                <a:cubicBezTo>
                  <a:pt x="122691" y="271155"/>
                  <a:pt x="128221" y="270933"/>
                  <a:pt x="133513" y="269875"/>
                </a:cubicBezTo>
                <a:cubicBezTo>
                  <a:pt x="158913" y="252942"/>
                  <a:pt x="128221" y="275167"/>
                  <a:pt x="149388" y="254000"/>
                </a:cubicBezTo>
                <a:cubicBezTo>
                  <a:pt x="152086" y="251302"/>
                  <a:pt x="155738" y="249767"/>
                  <a:pt x="158913" y="247650"/>
                </a:cubicBezTo>
                <a:cubicBezTo>
                  <a:pt x="166321" y="248708"/>
                  <a:pt x="173800" y="249357"/>
                  <a:pt x="181138" y="250825"/>
                </a:cubicBezTo>
                <a:cubicBezTo>
                  <a:pt x="184420" y="251481"/>
                  <a:pt x="187316" y="254000"/>
                  <a:pt x="190663" y="254000"/>
                </a:cubicBezTo>
                <a:cubicBezTo>
                  <a:pt x="197101" y="254000"/>
                  <a:pt x="203363" y="251883"/>
                  <a:pt x="209713" y="250825"/>
                </a:cubicBezTo>
                <a:cubicBezTo>
                  <a:pt x="212888" y="247650"/>
                  <a:pt x="215694" y="244057"/>
                  <a:pt x="219238" y="241300"/>
                </a:cubicBezTo>
                <a:cubicBezTo>
                  <a:pt x="225262" y="236615"/>
                  <a:pt x="232183" y="233179"/>
                  <a:pt x="238288" y="228600"/>
                </a:cubicBezTo>
                <a:lnTo>
                  <a:pt x="250988" y="219075"/>
                </a:lnTo>
                <a:cubicBezTo>
                  <a:pt x="252046" y="214842"/>
                  <a:pt x="254163" y="210739"/>
                  <a:pt x="254163" y="206375"/>
                </a:cubicBezTo>
                <a:cubicBezTo>
                  <a:pt x="254163" y="198624"/>
                  <a:pt x="246962" y="180451"/>
                  <a:pt x="254163" y="171450"/>
                </a:cubicBezTo>
                <a:cubicBezTo>
                  <a:pt x="256254" y="168837"/>
                  <a:pt x="260513" y="169333"/>
                  <a:pt x="263688" y="168275"/>
                </a:cubicBezTo>
                <a:cubicBezTo>
                  <a:pt x="266270" y="160528"/>
                  <a:pt x="267058" y="155380"/>
                  <a:pt x="273213" y="149225"/>
                </a:cubicBezTo>
                <a:cubicBezTo>
                  <a:pt x="275911" y="146527"/>
                  <a:pt x="279563" y="144992"/>
                  <a:pt x="282738" y="142875"/>
                </a:cubicBezTo>
                <a:cubicBezTo>
                  <a:pt x="287424" y="135847"/>
                  <a:pt x="291279" y="128714"/>
                  <a:pt x="298613" y="123825"/>
                </a:cubicBezTo>
                <a:cubicBezTo>
                  <a:pt x="301398" y="121969"/>
                  <a:pt x="305145" y="122147"/>
                  <a:pt x="308138" y="120650"/>
                </a:cubicBezTo>
                <a:cubicBezTo>
                  <a:pt x="311551" y="118943"/>
                  <a:pt x="314156" y="115803"/>
                  <a:pt x="317663" y="114300"/>
                </a:cubicBezTo>
                <a:cubicBezTo>
                  <a:pt x="321674" y="112581"/>
                  <a:pt x="326167" y="112324"/>
                  <a:pt x="330363" y="111125"/>
                </a:cubicBezTo>
                <a:cubicBezTo>
                  <a:pt x="333581" y="110206"/>
                  <a:pt x="336713" y="109008"/>
                  <a:pt x="339888" y="107950"/>
                </a:cubicBezTo>
                <a:cubicBezTo>
                  <a:pt x="343063" y="104775"/>
                  <a:pt x="345074" y="99582"/>
                  <a:pt x="349413" y="98425"/>
                </a:cubicBezTo>
                <a:cubicBezTo>
                  <a:pt x="390292" y="87524"/>
                  <a:pt x="393543" y="110326"/>
                  <a:pt x="381163" y="79375"/>
                </a:cubicBezTo>
                <a:cubicBezTo>
                  <a:pt x="383280" y="74083"/>
                  <a:pt x="383864" y="67878"/>
                  <a:pt x="387513" y="63500"/>
                </a:cubicBezTo>
                <a:cubicBezTo>
                  <a:pt x="389656" y="60929"/>
                  <a:pt x="394671" y="62692"/>
                  <a:pt x="397038" y="60325"/>
                </a:cubicBezTo>
                <a:cubicBezTo>
                  <a:pt x="402434" y="54929"/>
                  <a:pt x="409738" y="41275"/>
                  <a:pt x="409738" y="41275"/>
                </a:cubicBezTo>
                <a:cubicBezTo>
                  <a:pt x="408680" y="37042"/>
                  <a:pt x="409876" y="31415"/>
                  <a:pt x="406563" y="28575"/>
                </a:cubicBezTo>
                <a:cubicBezTo>
                  <a:pt x="401481" y="24219"/>
                  <a:pt x="394196" y="22596"/>
                  <a:pt x="387513" y="22225"/>
                </a:cubicBezTo>
                <a:lnTo>
                  <a:pt x="330363" y="19050"/>
                </a:lnTo>
                <a:cubicBezTo>
                  <a:pt x="306571" y="3189"/>
                  <a:pt x="318399" y="9184"/>
                  <a:pt x="295438" y="0"/>
                </a:cubicBezTo>
                <a:cubicBezTo>
                  <a:pt x="292263" y="2117"/>
                  <a:pt x="288297" y="3370"/>
                  <a:pt x="285913" y="6350"/>
                </a:cubicBezTo>
                <a:cubicBezTo>
                  <a:pt x="283822" y="8963"/>
                  <a:pt x="284594" y="13090"/>
                  <a:pt x="282738" y="15875"/>
                </a:cubicBezTo>
                <a:cubicBezTo>
                  <a:pt x="280247" y="19611"/>
                  <a:pt x="276388" y="22225"/>
                  <a:pt x="273213" y="25400"/>
                </a:cubicBezTo>
                <a:cubicBezTo>
                  <a:pt x="272155" y="28575"/>
                  <a:pt x="272405" y="32558"/>
                  <a:pt x="270038" y="34925"/>
                </a:cubicBezTo>
                <a:cubicBezTo>
                  <a:pt x="264642" y="40321"/>
                  <a:pt x="258228" y="45212"/>
                  <a:pt x="250988" y="47625"/>
                </a:cubicBezTo>
                <a:cubicBezTo>
                  <a:pt x="243241" y="50207"/>
                  <a:pt x="238093" y="50995"/>
                  <a:pt x="231938" y="57150"/>
                </a:cubicBezTo>
                <a:cubicBezTo>
                  <a:pt x="208309" y="80779"/>
                  <a:pt x="235336" y="61235"/>
                  <a:pt x="212888" y="76200"/>
                </a:cubicBezTo>
                <a:cubicBezTo>
                  <a:pt x="210771" y="79375"/>
                  <a:pt x="208431" y="82412"/>
                  <a:pt x="206538" y="85725"/>
                </a:cubicBezTo>
                <a:cubicBezTo>
                  <a:pt x="200892" y="95606"/>
                  <a:pt x="200870" y="99511"/>
                  <a:pt x="193838" y="107950"/>
                </a:cubicBezTo>
                <a:cubicBezTo>
                  <a:pt x="173466" y="132396"/>
                  <a:pt x="193729" y="103351"/>
                  <a:pt x="177963" y="127000"/>
                </a:cubicBezTo>
                <a:cubicBezTo>
                  <a:pt x="176905" y="133350"/>
                  <a:pt x="177403" y="140167"/>
                  <a:pt x="174788" y="146050"/>
                </a:cubicBezTo>
                <a:cubicBezTo>
                  <a:pt x="172215" y="151840"/>
                  <a:pt x="160798" y="158552"/>
                  <a:pt x="155738" y="161925"/>
                </a:cubicBezTo>
                <a:cubicBezTo>
                  <a:pt x="153621" y="168275"/>
                  <a:pt x="155375" y="177982"/>
                  <a:pt x="149388" y="180975"/>
                </a:cubicBezTo>
                <a:cubicBezTo>
                  <a:pt x="145155" y="183092"/>
                  <a:pt x="141038" y="185461"/>
                  <a:pt x="136688" y="187325"/>
                </a:cubicBezTo>
                <a:cubicBezTo>
                  <a:pt x="129075" y="190588"/>
                  <a:pt x="122519" y="191373"/>
                  <a:pt x="114463" y="193675"/>
                </a:cubicBezTo>
                <a:cubicBezTo>
                  <a:pt x="111245" y="194594"/>
                  <a:pt x="108113" y="195792"/>
                  <a:pt x="104938" y="196850"/>
                </a:cubicBezTo>
                <a:cubicBezTo>
                  <a:pt x="100705" y="203200"/>
                  <a:pt x="99478" y="213487"/>
                  <a:pt x="92238" y="215900"/>
                </a:cubicBezTo>
                <a:cubicBezTo>
                  <a:pt x="79093" y="220282"/>
                  <a:pt x="85498" y="217219"/>
                  <a:pt x="73188" y="225425"/>
                </a:cubicBezTo>
                <a:cubicBezTo>
                  <a:pt x="71071" y="231775"/>
                  <a:pt x="70551" y="238906"/>
                  <a:pt x="66838" y="244475"/>
                </a:cubicBezTo>
                <a:cubicBezTo>
                  <a:pt x="64721" y="247650"/>
                  <a:pt x="64175" y="253017"/>
                  <a:pt x="60488" y="254000"/>
                </a:cubicBezTo>
                <a:cubicBezTo>
                  <a:pt x="47155" y="257555"/>
                  <a:pt x="32981" y="256257"/>
                  <a:pt x="19213" y="257175"/>
                </a:cubicBezTo>
                <a:cubicBezTo>
                  <a:pt x="17101" y="257316"/>
                  <a:pt x="-1954" y="267229"/>
                  <a:pt x="163" y="2698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8" name="Freeform 7"/>
          <p:cNvSpPr/>
          <p:nvPr/>
        </p:nvSpPr>
        <p:spPr>
          <a:xfrm rot="20144925">
            <a:off x="6331599" y="4859356"/>
            <a:ext cx="368727" cy="495989"/>
          </a:xfrm>
          <a:custGeom>
            <a:avLst/>
            <a:gdLst>
              <a:gd name="connsiteX0" fmla="*/ 47625 w 216005"/>
              <a:gd name="connsiteY0" fmla="*/ 104066 h 186616"/>
              <a:gd name="connsiteX1" fmla="*/ 38100 w 216005"/>
              <a:gd name="connsiteY1" fmla="*/ 59616 h 186616"/>
              <a:gd name="connsiteX2" fmla="*/ 31750 w 216005"/>
              <a:gd name="connsiteY2" fmla="*/ 46916 h 186616"/>
              <a:gd name="connsiteX3" fmla="*/ 15875 w 216005"/>
              <a:gd name="connsiteY3" fmla="*/ 43741 h 186616"/>
              <a:gd name="connsiteX4" fmla="*/ 6350 w 216005"/>
              <a:gd name="connsiteY4" fmla="*/ 37391 h 186616"/>
              <a:gd name="connsiteX5" fmla="*/ 0 w 216005"/>
              <a:gd name="connsiteY5" fmla="*/ 15166 h 186616"/>
              <a:gd name="connsiteX6" fmla="*/ 3175 w 216005"/>
              <a:gd name="connsiteY6" fmla="*/ 2466 h 186616"/>
              <a:gd name="connsiteX7" fmla="*/ 69850 w 216005"/>
              <a:gd name="connsiteY7" fmla="*/ 8816 h 186616"/>
              <a:gd name="connsiteX8" fmla="*/ 73025 w 216005"/>
              <a:gd name="connsiteY8" fmla="*/ 18341 h 186616"/>
              <a:gd name="connsiteX9" fmla="*/ 92075 w 216005"/>
              <a:gd name="connsiteY9" fmla="*/ 11991 h 186616"/>
              <a:gd name="connsiteX10" fmla="*/ 101600 w 216005"/>
              <a:gd name="connsiteY10" fmla="*/ 8816 h 186616"/>
              <a:gd name="connsiteX11" fmla="*/ 120650 w 216005"/>
              <a:gd name="connsiteY11" fmla="*/ 18341 h 186616"/>
              <a:gd name="connsiteX12" fmla="*/ 130175 w 216005"/>
              <a:gd name="connsiteY12" fmla="*/ 24691 h 186616"/>
              <a:gd name="connsiteX13" fmla="*/ 146050 w 216005"/>
              <a:gd name="connsiteY13" fmla="*/ 40566 h 186616"/>
              <a:gd name="connsiteX14" fmla="*/ 155575 w 216005"/>
              <a:gd name="connsiteY14" fmla="*/ 59616 h 186616"/>
              <a:gd name="connsiteX15" fmla="*/ 165100 w 216005"/>
              <a:gd name="connsiteY15" fmla="*/ 69141 h 186616"/>
              <a:gd name="connsiteX16" fmla="*/ 168275 w 216005"/>
              <a:gd name="connsiteY16" fmla="*/ 78666 h 186616"/>
              <a:gd name="connsiteX17" fmla="*/ 177800 w 216005"/>
              <a:gd name="connsiteY17" fmla="*/ 85016 h 186616"/>
              <a:gd name="connsiteX18" fmla="*/ 184150 w 216005"/>
              <a:gd name="connsiteY18" fmla="*/ 94541 h 186616"/>
              <a:gd name="connsiteX19" fmla="*/ 187325 w 216005"/>
              <a:gd name="connsiteY19" fmla="*/ 119941 h 186616"/>
              <a:gd name="connsiteX20" fmla="*/ 193675 w 216005"/>
              <a:gd name="connsiteY20" fmla="*/ 138991 h 186616"/>
              <a:gd name="connsiteX21" fmla="*/ 203200 w 216005"/>
              <a:gd name="connsiteY21" fmla="*/ 142166 h 186616"/>
              <a:gd name="connsiteX22" fmla="*/ 212725 w 216005"/>
              <a:gd name="connsiteY22" fmla="*/ 154866 h 186616"/>
              <a:gd name="connsiteX23" fmla="*/ 212725 w 216005"/>
              <a:gd name="connsiteY23" fmla="*/ 186616 h 186616"/>
              <a:gd name="connsiteX24" fmla="*/ 142875 w 216005"/>
              <a:gd name="connsiteY24" fmla="*/ 183441 h 186616"/>
              <a:gd name="connsiteX25" fmla="*/ 133350 w 216005"/>
              <a:gd name="connsiteY25" fmla="*/ 180266 h 186616"/>
              <a:gd name="connsiteX26" fmla="*/ 114300 w 216005"/>
              <a:gd name="connsiteY26" fmla="*/ 164391 h 186616"/>
              <a:gd name="connsiteX27" fmla="*/ 107950 w 216005"/>
              <a:gd name="connsiteY27" fmla="*/ 154866 h 186616"/>
              <a:gd name="connsiteX28" fmla="*/ 76200 w 216005"/>
              <a:gd name="connsiteY28" fmla="*/ 135816 h 186616"/>
              <a:gd name="connsiteX29" fmla="*/ 47625 w 216005"/>
              <a:gd name="connsiteY29" fmla="*/ 104066 h 18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005" h="186616">
                <a:moveTo>
                  <a:pt x="47625" y="104066"/>
                </a:moveTo>
                <a:cubicBezTo>
                  <a:pt x="43042" y="53652"/>
                  <a:pt x="51281" y="82683"/>
                  <a:pt x="38100" y="59616"/>
                </a:cubicBezTo>
                <a:cubicBezTo>
                  <a:pt x="35752" y="55507"/>
                  <a:pt x="35601" y="49667"/>
                  <a:pt x="31750" y="46916"/>
                </a:cubicBezTo>
                <a:cubicBezTo>
                  <a:pt x="27359" y="43779"/>
                  <a:pt x="21167" y="44799"/>
                  <a:pt x="15875" y="43741"/>
                </a:cubicBezTo>
                <a:cubicBezTo>
                  <a:pt x="12700" y="41624"/>
                  <a:pt x="8734" y="40371"/>
                  <a:pt x="6350" y="37391"/>
                </a:cubicBezTo>
                <a:cubicBezTo>
                  <a:pt x="4694" y="35321"/>
                  <a:pt x="207" y="15996"/>
                  <a:pt x="0" y="15166"/>
                </a:cubicBezTo>
                <a:cubicBezTo>
                  <a:pt x="1058" y="10933"/>
                  <a:pt x="-1135" y="3147"/>
                  <a:pt x="3175" y="2466"/>
                </a:cubicBezTo>
                <a:cubicBezTo>
                  <a:pt x="37382" y="-2935"/>
                  <a:pt x="46835" y="1144"/>
                  <a:pt x="69850" y="8816"/>
                </a:cubicBezTo>
                <a:cubicBezTo>
                  <a:pt x="70908" y="11991"/>
                  <a:pt x="70658" y="15974"/>
                  <a:pt x="73025" y="18341"/>
                </a:cubicBezTo>
                <a:cubicBezTo>
                  <a:pt x="83069" y="28385"/>
                  <a:pt x="85203" y="16572"/>
                  <a:pt x="92075" y="11991"/>
                </a:cubicBezTo>
                <a:cubicBezTo>
                  <a:pt x="94860" y="10135"/>
                  <a:pt x="98425" y="9874"/>
                  <a:pt x="101600" y="8816"/>
                </a:cubicBezTo>
                <a:cubicBezTo>
                  <a:pt x="128897" y="27014"/>
                  <a:pt x="94360" y="5196"/>
                  <a:pt x="120650" y="18341"/>
                </a:cubicBezTo>
                <a:cubicBezTo>
                  <a:pt x="124063" y="20048"/>
                  <a:pt x="127000" y="22574"/>
                  <a:pt x="130175" y="24691"/>
                </a:cubicBezTo>
                <a:cubicBezTo>
                  <a:pt x="147108" y="50091"/>
                  <a:pt x="124883" y="19399"/>
                  <a:pt x="146050" y="40566"/>
                </a:cubicBezTo>
                <a:cubicBezTo>
                  <a:pt x="161038" y="55554"/>
                  <a:pt x="145246" y="44122"/>
                  <a:pt x="155575" y="59616"/>
                </a:cubicBezTo>
                <a:cubicBezTo>
                  <a:pt x="158066" y="63352"/>
                  <a:pt x="161925" y="65966"/>
                  <a:pt x="165100" y="69141"/>
                </a:cubicBezTo>
                <a:cubicBezTo>
                  <a:pt x="166158" y="72316"/>
                  <a:pt x="166184" y="76053"/>
                  <a:pt x="168275" y="78666"/>
                </a:cubicBezTo>
                <a:cubicBezTo>
                  <a:pt x="170659" y="81646"/>
                  <a:pt x="175102" y="82318"/>
                  <a:pt x="177800" y="85016"/>
                </a:cubicBezTo>
                <a:cubicBezTo>
                  <a:pt x="180498" y="87714"/>
                  <a:pt x="182033" y="91366"/>
                  <a:pt x="184150" y="94541"/>
                </a:cubicBezTo>
                <a:cubicBezTo>
                  <a:pt x="185208" y="103008"/>
                  <a:pt x="185537" y="111598"/>
                  <a:pt x="187325" y="119941"/>
                </a:cubicBezTo>
                <a:cubicBezTo>
                  <a:pt x="188727" y="126486"/>
                  <a:pt x="187325" y="136874"/>
                  <a:pt x="193675" y="138991"/>
                </a:cubicBezTo>
                <a:lnTo>
                  <a:pt x="203200" y="142166"/>
                </a:lnTo>
                <a:cubicBezTo>
                  <a:pt x="206375" y="146399"/>
                  <a:pt x="210100" y="150272"/>
                  <a:pt x="212725" y="154866"/>
                </a:cubicBezTo>
                <a:cubicBezTo>
                  <a:pt x="219058" y="165949"/>
                  <a:pt x="214603" y="173469"/>
                  <a:pt x="212725" y="186616"/>
                </a:cubicBezTo>
                <a:cubicBezTo>
                  <a:pt x="189442" y="185558"/>
                  <a:pt x="166108" y="185300"/>
                  <a:pt x="142875" y="183441"/>
                </a:cubicBezTo>
                <a:cubicBezTo>
                  <a:pt x="139539" y="183174"/>
                  <a:pt x="136343" y="181763"/>
                  <a:pt x="133350" y="180266"/>
                </a:cubicBezTo>
                <a:cubicBezTo>
                  <a:pt x="126214" y="176698"/>
                  <a:pt x="119316" y="170410"/>
                  <a:pt x="114300" y="164391"/>
                </a:cubicBezTo>
                <a:cubicBezTo>
                  <a:pt x="111857" y="161460"/>
                  <a:pt x="110822" y="157379"/>
                  <a:pt x="107950" y="154866"/>
                </a:cubicBezTo>
                <a:cubicBezTo>
                  <a:pt x="97733" y="145926"/>
                  <a:pt x="87806" y="141619"/>
                  <a:pt x="76200" y="135816"/>
                </a:cubicBezTo>
                <a:lnTo>
                  <a:pt x="47625" y="104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9" name="TextBox 28"/>
          <p:cNvSpPr txBox="1"/>
          <p:nvPr/>
        </p:nvSpPr>
        <p:spPr>
          <a:xfrm>
            <a:off x="3955745" y="174905"/>
            <a:ext cx="30570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 মানচিত্র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785141" y="1022621"/>
            <a:ext cx="3277193" cy="1406770"/>
            <a:chOff x="5371376" y="2463850"/>
            <a:chExt cx="2498088" cy="1125416"/>
          </a:xfrm>
        </p:grpSpPr>
        <p:sp>
          <p:nvSpPr>
            <p:cNvPr id="30" name="Oval Callout 29"/>
            <p:cNvSpPr/>
            <p:nvPr/>
          </p:nvSpPr>
          <p:spPr>
            <a:xfrm>
              <a:off x="5548295" y="2463850"/>
              <a:ext cx="2321169" cy="1125416"/>
            </a:xfrm>
            <a:prstGeom prst="wedgeEllipseCallout">
              <a:avLst>
                <a:gd name="adj1" fmla="val -61813"/>
                <a:gd name="adj2" fmla="val 216957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/>
            </a:p>
          </p:txBody>
        </p:sp>
        <p:sp>
          <p:nvSpPr>
            <p:cNvPr id="31" name="Oval Callout 30"/>
            <p:cNvSpPr/>
            <p:nvPr/>
          </p:nvSpPr>
          <p:spPr>
            <a:xfrm>
              <a:off x="5371376" y="2463850"/>
              <a:ext cx="2498088" cy="1125416"/>
            </a:xfrm>
            <a:prstGeom prst="wedgeEllipseCallout">
              <a:avLst>
                <a:gd name="adj1" fmla="val -85655"/>
                <a:gd name="adj2" fmla="val 230855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মালয়েশিয়া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7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221" y="5677533"/>
            <a:ext cx="661129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50" dirty="0"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 ১৫টি প্রদেশ নিয়ে গঠিত। </a:t>
            </a:r>
            <a:endParaRPr lang="en-US" sz="4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9826" y="177451"/>
            <a:ext cx="501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 ভালভাবে লক্ষ্য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7317" y="177451"/>
            <a:ext cx="743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মালয়েশিয়ায় কয়টি প্রদেশ রয়েছে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305" y="5716005"/>
            <a:ext cx="809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দেশটির ভূপ্রকৃতি বৈচিত্রপূর্ণ।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2" y="1104599"/>
            <a:ext cx="9171907" cy="43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5477" y="109182"/>
            <a:ext cx="842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কোন ধরণের ভূমি বলতে পারবে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132" y="6073256"/>
            <a:ext cx="676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02" y="5212546"/>
            <a:ext cx="742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132" y="6073256"/>
            <a:ext cx="666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মালয়েশিয়ার পশ্চিমাংশে জলাভূমি।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87" y="939895"/>
            <a:ext cx="7092851" cy="48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605" y="212119"/>
            <a:ext cx="842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এটা কোন ধরণের ভূমি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974" y="5880628"/>
            <a:ext cx="676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বালিময়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27558"/>
            <a:ext cx="742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1881" y="5856221"/>
            <a:ext cx="666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পূর্বাংশে বালিময় এলাকা।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74" y="1117319"/>
            <a:ext cx="6059606" cy="454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1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2535</TotalTime>
  <Words>507</Words>
  <Application>Microsoft Office PowerPoint</Application>
  <PresentationFormat>Custom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510</cp:revision>
  <dcterms:created xsi:type="dcterms:W3CDTF">2019-06-29T15:31:41Z</dcterms:created>
  <dcterms:modified xsi:type="dcterms:W3CDTF">2020-04-05T13:06:21Z</dcterms:modified>
</cp:coreProperties>
</file>