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6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2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4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8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2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EA1DC-0F6B-4737-B828-9A054C4C630B}" type="datetimeFigureOut">
              <a:rPr lang="en-US" smtClean="0"/>
              <a:t>04/04/2020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25DE8-8ECA-48EA-B348-C14353231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0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rkader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3"/>
            </a:avLst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599" y="591403"/>
            <a:ext cx="5895833" cy="154219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8452" y="640140"/>
            <a:ext cx="4722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/>
              <a:t>স্বাগতম</a:t>
            </a:r>
            <a:r>
              <a:rPr lang="en-US" sz="9600" dirty="0" smtClean="0"/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381000" y="2397611"/>
            <a:ext cx="8382000" cy="415558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4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3648"/>
            <a:ext cx="7696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     দলীয় কাজ</a:t>
            </a: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‘হজ্জ বিশ্ব মুসলিমের মহা স্মমেলন’’ চিত্রের আলোকে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hajj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399" y="1219200"/>
            <a:ext cx="815340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হজ্জ সম্পর্কে ১ টি আয়াত ও ১ টি হাদিস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আল্লাহ তায়ালা বলেন, ‘‘মানুষের মধ্যে যার আল্লার ঘর পর্যন্ত পৌছার সামর্থ আছে  তার উপর আল্লার উদ্দেশ্যে ঐ ঘরের হজ্জ করা অবশ্য কর্তব্য।’’ ( আল-ইমরান ৫৭)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২।রাসুল (সঃ) বলেন, ‘‘মকবুল হজ্জের বিনিময় জান্নাত ছাড়া আর কিছুই নেই’’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79248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6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6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ক) হজ্জ শব্দের অর্থ কী?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খ) হজ্জ বলতে কি বুঝ?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গ) হজ্জ সম্পর্কে বাংলায় ১টি আয়াত ও ১টি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হাদিস  লিখ।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ঘ)  সামাজিক ঊনয়নে হজ্জের গুরুত্ব ও তাৎপর্য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বিশ্লেষণ কর।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524000"/>
            <a:ext cx="6553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হজ্জের শিক্ষা ও তাৎপর্য বিশ্লেষণ মুলক  ১০টি বাক্য আগামী কাল লিখে নিয়ে আসবে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665" y="563940"/>
            <a:ext cx="2962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124200"/>
            <a:ext cx="8305800" cy="33528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3"/>
            </a:avLst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6417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76600" y="1052015"/>
            <a:ext cx="4989963" cy="852985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>
              <a:defRPr/>
            </a:pPr>
            <a:r>
              <a:rPr lang="bn-BD" sz="4400" dirty="0">
                <a:ea typeface="+mj-ea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457207"/>
            <a:ext cx="2688610" cy="2169994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1" y="3013770"/>
            <a:ext cx="8382000" cy="3539430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সাইফুর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দক্ষিণা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পাইলট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চুনারুঘাট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০১৭২০২৭২৬১১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/>
              </a:rPr>
              <a:t>saifurkader@gmail.com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53"/>
            </a:avLst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4581" y="0"/>
            <a:ext cx="9144000" cy="6858000"/>
          </a:xfrm>
          <a:prstGeom prst="frame">
            <a:avLst>
              <a:gd name="adj1" fmla="val 5403"/>
            </a:avLst>
          </a:prstGeom>
          <a:solidFill>
            <a:srgbClr val="00B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581" y="460712"/>
            <a:ext cx="8382000" cy="59400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অধ্যায় নং ০৩ 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মিঃ </a:t>
            </a:r>
          </a:p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সংখাঃ 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:\Users\DOEL\k 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399" y="5989991"/>
            <a:ext cx="1903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হজ্জের চিত্র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7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92D050"/>
                </a:solidFill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37989" y="3244334"/>
            <a:ext cx="268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92D050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551563"/>
            <a:ext cx="8153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rgbClr val="92D050"/>
                </a:solidFill>
              </a:rPr>
              <a:t/>
            </a:r>
            <a:br>
              <a:rPr lang="bn-BD" dirty="0">
                <a:solidFill>
                  <a:srgbClr val="92D050"/>
                </a:solidFill>
              </a:rPr>
            </a:br>
            <a:r>
              <a:rPr lang="bn-BD" dirty="0" smtClean="0">
                <a:solidFill>
                  <a:srgbClr val="92D050"/>
                </a:solidFill>
              </a:rPr>
              <a:t>                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পাঠ  ঘোষণা</a:t>
            </a:r>
          </a:p>
          <a:p>
            <a:endParaRPr lang="bn-BD" sz="4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বিষয় হল -হজ্জ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04800"/>
            <a:ext cx="8534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হজ্জের  সংজ্ঞা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দিতে পারবে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খ) হজ্জের ফরজ ওয়াজিব বলতে পারবে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হজ্জের 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ধর্মীয় ও সামাজিক গুরুত্ব বলতে পারবে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ঘ)  হজ্জ সম্পর্কে কয়েক খানা আয়াত ও হাদিস বলতে 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306791"/>
              </p:ext>
            </p:extLst>
          </p:nvPr>
        </p:nvGraphicFramePr>
        <p:xfrm>
          <a:off x="1524000" y="13716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825840" imgH="685800" progId="Package">
                  <p:embed/>
                </p:oleObj>
              </mc:Choice>
              <mc:Fallback>
                <p:oleObj name="Packager Shell Object" showAsIcon="1" r:id="rId3" imgW="82584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371600"/>
                        <a:ext cx="4800600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51054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 ডি ও চিত্র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566241"/>
            <a:ext cx="42146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হজ্জের জায়গা 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MAP MAK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25690"/>
            <a:ext cx="5943600" cy="49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2528247" y="3810000"/>
            <a:ext cx="6858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1714500"/>
            <a:ext cx="16002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মদীনা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43800" y="3010725"/>
            <a:ext cx="1600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মক্কা</a:t>
            </a:r>
            <a:endParaRPr lang="en-US" dirty="0"/>
          </a:p>
        </p:txBody>
      </p:sp>
      <p:sp>
        <p:nvSpPr>
          <p:cNvPr id="9" name="5-Point Star 8"/>
          <p:cNvSpPr/>
          <p:nvPr/>
        </p:nvSpPr>
        <p:spPr>
          <a:xfrm>
            <a:off x="2321825" y="2782125"/>
            <a:ext cx="622679" cy="4572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9" grpId="2" animBg="1"/>
      <p:bldP spid="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4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0"/>
            <a:ext cx="85162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হজ্জ সম্পর্কে এক খানা হাদিস ও এক খানা আয়াত লিখ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MAKBUL HA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13059"/>
            <a:ext cx="6477000" cy="48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399" y="162580"/>
            <a:ext cx="2299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200" dirty="0" smtClean="0"/>
              <a:t> কাজ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5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241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5</cp:revision>
  <dcterms:created xsi:type="dcterms:W3CDTF">2020-03-31T04:00:50Z</dcterms:created>
  <dcterms:modified xsi:type="dcterms:W3CDTF">2020-04-04T06:45:14Z</dcterms:modified>
</cp:coreProperties>
</file>