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094E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5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0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9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7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6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8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F2FEE-E84C-4932-8D7C-D0154D30E631}" type="datetimeFigureOut">
              <a:rPr lang="en-US" smtClean="0"/>
              <a:t>05-04-20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06DB-777D-409F-B0A4-CFEAD9F9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4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4.jpeg"/><Relationship Id="rId3" Type="http://schemas.openxmlformats.org/officeDocument/2006/relationships/image" Target="../media/image21.jpeg"/><Relationship Id="rId7" Type="http://schemas.microsoft.com/office/2007/relationships/hdphoto" Target="../media/hdphoto5.wdp"/><Relationship Id="rId12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microsoft.com/office/2007/relationships/hdphoto" Target="../media/hdphoto8.wdp"/><Relationship Id="rId5" Type="http://schemas.openxmlformats.org/officeDocument/2006/relationships/image" Target="../media/image25.jpg"/><Relationship Id="rId10" Type="http://schemas.openxmlformats.org/officeDocument/2006/relationships/image" Target="../media/image24.jpeg"/><Relationship Id="rId4" Type="http://schemas.microsoft.com/office/2007/relationships/hdphoto" Target="../media/hdphoto6.wdp"/><Relationship Id="rId9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838200"/>
            <a:ext cx="10058400" cy="3046988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5" descr="H:\HEARDWERE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787" y="1425388"/>
            <a:ext cx="39624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835587" y="6073588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D16349"/>
                </a:solidFill>
              </a:rPr>
              <a:t>Cooling Fan</a:t>
            </a:r>
            <a:endParaRPr lang="en-US" sz="2800" b="1" dirty="0">
              <a:solidFill>
                <a:srgbClr val="D16349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87387" y="358588"/>
            <a:ext cx="8077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263" y="2908158"/>
            <a:ext cx="56365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Computer </a:t>
            </a:r>
            <a:r>
              <a:rPr lang="en-US" sz="5400" dirty="0" err="1" smtClean="0">
                <a:solidFill>
                  <a:srgbClr val="FF0000"/>
                </a:solidFill>
              </a:rPr>
              <a:t>prosesor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 ঠা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ন্ডা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রাখা হয়।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 descr="vlcsnap-2008-01-01-00h03m58s1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8693" y="1053654"/>
            <a:ext cx="5047313" cy="4750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276158" y="6248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Hard Disk</a:t>
            </a:r>
            <a:endParaRPr lang="en-US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066358" y="304800"/>
            <a:ext cx="8077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এর হার্ডওয়ার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c 2"/>
          <p:cNvSpPr/>
          <p:nvPr/>
        </p:nvSpPr>
        <p:spPr bwMode="auto">
          <a:xfrm>
            <a:off x="-2095500" y="2014538"/>
            <a:ext cx="10093325" cy="3790950"/>
          </a:xfrm>
          <a:prstGeom prst="arc">
            <a:avLst>
              <a:gd name="adj1" fmla="val 14621857"/>
              <a:gd name="adj2" fmla="val 21462419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Arc 3"/>
          <p:cNvSpPr/>
          <p:nvPr/>
        </p:nvSpPr>
        <p:spPr bwMode="auto">
          <a:xfrm>
            <a:off x="-1617663" y="1354138"/>
            <a:ext cx="7500938" cy="4625975"/>
          </a:xfrm>
          <a:prstGeom prst="arc">
            <a:avLst>
              <a:gd name="adj1" fmla="val 16200000"/>
              <a:gd name="adj2" fmla="val 26159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Arc 4"/>
          <p:cNvSpPr/>
          <p:nvPr/>
        </p:nvSpPr>
        <p:spPr bwMode="auto">
          <a:xfrm rot="8776195">
            <a:off x="677863" y="-3883025"/>
            <a:ext cx="7639050" cy="6724650"/>
          </a:xfrm>
          <a:prstGeom prst="arc">
            <a:avLst>
              <a:gd name="adj1" fmla="val 16200000"/>
              <a:gd name="adj2" fmla="val 20584301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5731669" y="4019551"/>
            <a:ext cx="151606" cy="1722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8074025" y="4230688"/>
            <a:ext cx="153988" cy="136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1466056" y="2708276"/>
            <a:ext cx="153194" cy="13663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2093912" y="1509713"/>
            <a:ext cx="153988" cy="136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1341437" y="1484313"/>
            <a:ext cx="153988" cy="136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t="13124" r="2795" b="6227"/>
          <a:stretch>
            <a:fillRect/>
          </a:stretch>
        </p:blipFill>
        <p:spPr bwMode="auto">
          <a:xfrm rot="7446858">
            <a:off x="6969440" y="4191158"/>
            <a:ext cx="2591669" cy="231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1198" r="4503" b="38361"/>
          <a:stretch>
            <a:fillRect/>
          </a:stretch>
        </p:blipFill>
        <p:spPr bwMode="auto">
          <a:xfrm>
            <a:off x="3257550" y="3910013"/>
            <a:ext cx="3203575" cy="241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r="21873"/>
          <a:stretch>
            <a:fillRect/>
          </a:stretch>
        </p:blipFill>
        <p:spPr bwMode="auto">
          <a:xfrm>
            <a:off x="304800" y="108455"/>
            <a:ext cx="2073275" cy="3320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72"/>
          <a:stretch/>
        </p:blipFill>
        <p:spPr bwMode="auto">
          <a:xfrm>
            <a:off x="4794250" y="155576"/>
            <a:ext cx="3663950" cy="262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097" r="3141" b="4602"/>
          <a:stretch/>
        </p:blipFill>
        <p:spPr bwMode="auto">
          <a:xfrm>
            <a:off x="198304" y="4600735"/>
            <a:ext cx="2864385" cy="193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31"/>
          <p:cNvSpPr txBox="1">
            <a:spLocks noChangeArrowheads="1"/>
          </p:cNvSpPr>
          <p:nvPr/>
        </p:nvSpPr>
        <p:spPr bwMode="auto">
          <a:xfrm rot="3315279">
            <a:off x="2220119" y="3215482"/>
            <a:ext cx="21240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b="1"/>
              <a:t>                  IN PUT</a:t>
            </a:r>
          </a:p>
        </p:txBody>
      </p:sp>
      <p:sp>
        <p:nvSpPr>
          <p:cNvPr id="17" name="TextBox 33"/>
          <p:cNvSpPr txBox="1">
            <a:spLocks noChangeArrowheads="1"/>
          </p:cNvSpPr>
          <p:nvPr/>
        </p:nvSpPr>
        <p:spPr bwMode="auto">
          <a:xfrm rot="-4606119">
            <a:off x="199231" y="3223420"/>
            <a:ext cx="21240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/>
              <a:t>OUTPUT</a:t>
            </a: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2081213" y="939800"/>
            <a:ext cx="2124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b="1"/>
              <a:t>             OUTPUT</a:t>
            </a:r>
          </a:p>
        </p:txBody>
      </p:sp>
      <p:cxnSp>
        <p:nvCxnSpPr>
          <p:cNvPr id="19" name="Straight Arrow Connector 5"/>
          <p:cNvCxnSpPr>
            <a:cxnSpLocks noChangeShapeType="1"/>
          </p:cNvCxnSpPr>
          <p:nvPr/>
        </p:nvCxnSpPr>
        <p:spPr bwMode="auto">
          <a:xfrm>
            <a:off x="2216150" y="1196975"/>
            <a:ext cx="2665413" cy="190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24"/>
          <p:cNvCxnSpPr>
            <a:cxnSpLocks noChangeShapeType="1"/>
          </p:cNvCxnSpPr>
          <p:nvPr/>
        </p:nvCxnSpPr>
        <p:spPr bwMode="auto">
          <a:xfrm flipH="1" flipV="1">
            <a:off x="2132013" y="1916113"/>
            <a:ext cx="1576387" cy="20685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5"/>
          <p:cNvCxnSpPr>
            <a:cxnSpLocks noChangeShapeType="1"/>
          </p:cNvCxnSpPr>
          <p:nvPr/>
        </p:nvCxnSpPr>
        <p:spPr bwMode="auto">
          <a:xfrm flipH="1">
            <a:off x="1042988" y="3284538"/>
            <a:ext cx="328612" cy="1450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37"/>
          <p:cNvCxnSpPr>
            <a:cxnSpLocks noChangeShapeType="1"/>
          </p:cNvCxnSpPr>
          <p:nvPr/>
        </p:nvCxnSpPr>
        <p:spPr bwMode="auto">
          <a:xfrm flipH="1" flipV="1">
            <a:off x="2216150" y="1412875"/>
            <a:ext cx="5703888" cy="345598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31"/>
          <p:cNvSpPr txBox="1">
            <a:spLocks noChangeArrowheads="1"/>
          </p:cNvSpPr>
          <p:nvPr/>
        </p:nvSpPr>
        <p:spPr bwMode="auto">
          <a:xfrm rot="1934935">
            <a:off x="6583363" y="4060825"/>
            <a:ext cx="11176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b="1"/>
              <a:t>IN PUT</a:t>
            </a:r>
          </a:p>
        </p:txBody>
      </p:sp>
    </p:spTree>
    <p:extLst>
      <p:ext uri="{BB962C8B-B14F-4D97-AF65-F5344CB8AC3E}">
        <p14:creationId xmlns:p14="http://schemas.microsoft.com/office/powerpoint/2010/main" val="17568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4.30257E-6 C 0.00121 -0.01296 0.00729 -0.03817 0.0125 -0.04904 C 0.01858 -0.07518 0.01736 -0.11058 0.00608 -0.13371 C 0.00365 -0.14412 -0.00191 -0.15106 -0.00521 -0.16054 C -0.00851 -0.16979 -0.01007 -0.17673 -0.01476 -0.18506 C -0.01788 -0.19686 -0.02361 -0.20611 -0.02934 -0.21606 C -0.03559 -0.22716 -0.03229 -0.23387 -0.04219 -0.24266 C -0.04566 -0.25006 -0.05035 -0.25885 -0.05642 -0.26278 C -0.05972 -0.26464 -0.06615 -0.26718 -0.06615 -0.26695 C -0.07622 -0.27666 -0.08698 -0.28314 -0.09826 -0.28939 C -0.10191 -0.29147 -0.10486 -0.29517 -0.10799 -0.29818 C -0.11754 -0.30697 -0.12951 -0.31229 -0.1401 -0.31853 C -0.14879 -0.32339 -0.1566 -0.33079 -0.1658 -0.33403 C -0.17448 -0.34005 -0.18368 -0.34675 -0.19306 -0.35184 C -0.19774 -0.35416 -0.2 -0.35323 -0.20417 -0.35624 C -0.21111 -0.36086 -0.21406 -0.36295 -0.22205 -0.36526 C -0.23351 -0.37567 -0.22813 -0.37359 -0.24757 -0.3759 C -0.27188 -0.38793 -0.2941 -0.39487 -0.31997 -0.39834 C -0.33229 -0.40019 -0.35694 -0.40273 -0.35694 -0.4025 C -0.37031 -0.40921 -0.38767 -0.40944 -0.40174 -0.40944 " pathEditMode="relative" rAng="0" ptsTypes="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-2047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1804 C -0.00312 0.03678 -0.00173 0.04025 0.0066 0.05321 C 0.01129 0.07194 0.00452 0.04904 0.01355 0.0657 C 0.01459 0.06778 0.01389 0.07125 0.01511 0.0731 C 0.01789 0.07726 0.02535 0.08328 0.02535 0.08351 C 0.02639 0.08582 0.02744 0.0886 0.02865 0.09091 C 0.03021 0.09346 0.03264 0.09531 0.03386 0.09808 C 0.0349 0.1004 0.03421 0.10386 0.03542 0.10572 C 0.03803 0.10965 0.04254 0.10965 0.04566 0.11335 C 0.054 0.12376 0.04688 0.11913 0.05591 0.1233 C 0.06719 0.13509 0.06198 0.13162 0.07101 0.13579 C 0.07952 0.14481 0.0875 0.14874 0.0981 0.15105 C 0.10816 0.15614 0.11389 0.16123 0.125 0.16355 C 0.13733 0.16956 0.13178 0.16725 0.14202 0.17118 C 0.15296 0.18182 0.16303 0.18575 0.1757 0.18876 C 0.179 0.19038 0.18264 0.19223 0.18577 0.19385 C 0.18941 0.19547 0.19601 0.19871 0.19601 0.19917 C 0.20816 0.21675 0.225 0.21259 0.24185 0.21397 C 0.24862 0.21536 0.25521 0.21906 0.26216 0.21906 C 0.27466 0.21906 0.28664 0.21004 0.29931 0.20912 C 0.31441 0.20773 0.32969 0.20727 0.3448 0.20634 C 0.35122 0.20356 0.35869 0.19431 0.36511 0.19385 C 0.38125 0.19223 0.39792 0.19223 0.41424 0.19154 C 0.42605 0.18668 0.43577 0.17928 0.4481 0.17604 C 0.45504 0.16933 0.46216 0.16748 0.46997 0.16355 C 0.4783 0.15105 0.48369 0.14874 0.49532 0.14597 C 0.4981 0.13301 0.49497 0.14296 0.50209 0.13347 C 0.50903 0.12422 0.51511 0.11011 0.52414 0.10572 C 0.52605 0.09322 0.5316 0.0849 0.53768 0.07564 C 0.53941 0.06708 0.53785 0.06986 0.54098 0.0657 " pathEditMode="relative" rAng="0" ptsTypes="fffffffffffffffffffffffffffff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100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-0.04618 0.2907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" y="14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1226 C -0.00313 0.003 0.00208 0.01272 0.00208 0.00115 C 0.00208 -0.00185 0.00087 -0.00486 0.00035 -0.00787 C -0.00226 -0.03817 -0.00017 -0.07773 -0.01458 -0.1034 C -0.0191 -0.12052 -0.02969 -0.13324 -0.03785 -0.14782 C -0.04271 -0.15661 -0.04635 -0.16748 -0.05295 -0.17465 C -0.06406 -0.18622 -0.07743 -0.19223 -0.08958 -0.20125 C -0.09427 -0.20472 -0.11024 -0.21906 -0.11458 -0.22115 C -0.11788 -0.22277 -0.1217 -0.22323 -0.12465 -0.22577 C -0.1309 -0.23156 -0.1276 -0.22947 -0.13455 -0.23225 C -0.14201 -0.23919 -0.15122 -0.24289 -0.15955 -0.24798 C -0.16181 -0.24937 -0.16406 -0.25122 -0.16632 -0.25237 C -0.16962 -0.25399 -0.17622 -0.25677 -0.17622 -0.25654 C -0.18958 -0.27458 -0.21024 -0.2762 -0.22795 -0.27898 C -0.23837 -0.28268 -0.24896 -0.28268 -0.25955 -0.28568 C -0.27135 -0.29609 -0.29688 -0.29887 -0.31129 -0.30118 C -0.33594 -0.31252 -0.3625 -0.31182 -0.38785 -0.31899 C -0.39896 -0.32223 -0.41163 -0.3301 -0.42292 -0.33218 C -0.47326 -0.34097 -0.52535 -0.33681 -0.57622 -0.33889 C -0.59757 -0.34883 -0.62101 -0.33565 -0.64288 -0.33449 C -0.65347 -0.33403 -0.66406 -0.33449 -0.67465 -0.33449 " pathEditMode="relative" rAng="0" ptsTypes="ffffffffffffffffffffA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24" y="-180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ame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819829" y="36755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ইনপুট ও আউটপুট  ডিভাইসের ধারনা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0" y="2501150"/>
            <a:ext cx="6199094" cy="2944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54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</a:p>
          <a:p>
            <a:pPr>
              <a:buFont typeface="Wingdings" pitchFamily="2" charset="2"/>
              <a:buChar char="q"/>
            </a:pPr>
            <a:r>
              <a:rPr lang="bn-BD" sz="44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সমস্ত ডিভাইসের মাধ্যমে কম্পিউটারের মধ্যে কোন তথ্য বা উপাত্ত প্রবেশ করানো হয়। </a:t>
            </a:r>
            <a:endParaRPr lang="en-US" sz="44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6088271" y="2465291"/>
            <a:ext cx="5866164" cy="3585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BD" sz="6000" b="1" u="sng" dirty="0" smtClean="0">
                <a:solidFill>
                  <a:srgbClr val="E7094E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</a:p>
          <a:p>
            <a:pPr>
              <a:buFont typeface="Wingdings" pitchFamily="2" charset="2"/>
              <a:buChar char="q"/>
            </a:pPr>
            <a:r>
              <a:rPr lang="bn-BD" sz="4800" i="1" dirty="0" smtClean="0">
                <a:solidFill>
                  <a:srgbClr val="E7094E"/>
                </a:solidFill>
                <a:latin typeface="NikoshBAN" pitchFamily="2" charset="0"/>
                <a:cs typeface="NikoshBAN" pitchFamily="2" charset="0"/>
              </a:rPr>
              <a:t>যে সমস্ত ডিভাইসের মাধ্যমে কম্পিউটার থেকে কোন তথ্য বা উপাত্ত বাহিরে প্রকাশ পায়।</a:t>
            </a:r>
            <a:endParaRPr lang="en-US" sz="4800" i="1" dirty="0">
              <a:solidFill>
                <a:srgbClr val="E7094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19" b="31610"/>
          <a:stretch/>
        </p:blipFill>
        <p:spPr>
          <a:xfrm>
            <a:off x="6074018" y="2346592"/>
            <a:ext cx="4414681" cy="2835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868699" y="76200"/>
            <a:ext cx="5943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9499" y="1600200"/>
            <a:ext cx="4343400" cy="615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 বোর্ড</a:t>
            </a:r>
          </a:p>
          <a:p>
            <a:pPr algn="ctr"/>
            <a:endParaRPr lang="bn-BD" sz="2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বোর্ডের সাহায্যে যাবতীয়  লেখা  টাইপ করা হয়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18" y="1828800"/>
            <a:ext cx="41910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017539" y="6260068"/>
            <a:ext cx="223807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95356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</a:rPr>
              <a:t>     </a:t>
            </a:r>
            <a:endParaRPr lang="bn-BD" sz="2000" b="1" u="sng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মাউসের মাধ্যমে কম্পিউটারের যাবতীয় নির্দেশনা মূলক কাজ করা হয়।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418" y="304800"/>
            <a:ext cx="4696121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5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82" y="1447800"/>
            <a:ext cx="4038600" cy="4343400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96982" y="159603"/>
            <a:ext cx="59436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3503" y="6107668"/>
            <a:ext cx="223807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টুথ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782" y="1447800"/>
            <a:ext cx="419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ব্লু</a:t>
            </a:r>
            <a:r>
              <a: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টুথের মাধ্যমে কম্পিউটার বা মোবাইলের মধ্যে কোন ছবি বা অন্য কোন তথ্য প্রবেশ করানো হয়</a:t>
            </a:r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</a:rPr>
              <a:t>।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606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19" y="1688892"/>
            <a:ext cx="4129610" cy="410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82429" y="6150114"/>
            <a:ext cx="223807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4229" y="76200"/>
            <a:ext cx="5943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029" y="11430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স্কানারের মাধ্যমে কোন ছবি বা অন্য কোন  পেপার হুবহু কম্পিউটারের মধ্যে প্রবেশ করানো হয়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333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818" y="152400"/>
            <a:ext cx="5943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18" y="1168063"/>
            <a:ext cx="4267200" cy="45956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283818" y="5969139"/>
            <a:ext cx="223807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 ড্রাইভ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018" y="1752600"/>
            <a:ext cx="381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spc="300" dirty="0" smtClean="0">
                <a:ln w="11430" cmpd="sng">
                  <a:solidFill>
                    <a:srgbClr val="FF388C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পেন ড্রাইভ হচ্ছে কোন ছবি বা কোন তথ্য কম্পিউটারের মধ্যে প্রবেশ করানোর মাধ্যম।</a:t>
            </a:r>
            <a:endParaRPr lang="en-US" sz="4400" b="1" spc="300" dirty="0">
              <a:ln w="11430" cmpd="sng">
                <a:solidFill>
                  <a:srgbClr val="FF388C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80" y="2120152"/>
            <a:ext cx="4555607" cy="419210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22487" y="291352"/>
            <a:ext cx="5943600" cy="13234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8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70C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8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70C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287" y="2120152"/>
            <a:ext cx="4267200" cy="43704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ক্যামেরা</a:t>
            </a:r>
          </a:p>
          <a:p>
            <a:pPr algn="ctr"/>
            <a:endParaRPr lang="bn-BD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 ক্যামেরার সাহায্যে ভিডিও কল করা হয়। কম্পিউটারের ছবি তোলা ছাড়াও অনেক কাজ করা হয়।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B1F7B4-7EB0-46D5-8412-C5779419184D}"/>
              </a:ext>
            </a:extLst>
          </p:cNvPr>
          <p:cNvSpPr txBox="1"/>
          <p:nvPr/>
        </p:nvSpPr>
        <p:spPr>
          <a:xfrm>
            <a:off x="381000" y="3429000"/>
            <a:ext cx="5338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রায়</a:t>
            </a: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চাড়াখালী এম এল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মাধ্যমিক বিদ্যালয়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ঝালকাঠী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০১৭২৫০৭৪২১৯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sarojitray80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98047" y="3838228"/>
            <a:ext cx="4113883" cy="1114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E7DEE2-F231-4728-9062-394C9F542E96}"/>
              </a:ext>
            </a:extLst>
          </p:cNvPr>
          <p:cNvSpPr txBox="1"/>
          <p:nvPr/>
        </p:nvSpPr>
        <p:spPr>
          <a:xfrm>
            <a:off x="5046187" y="325388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DBC0F2-D3C7-4139-BC53-2580A7E68CBB}"/>
              </a:ext>
            </a:extLst>
          </p:cNvPr>
          <p:cNvSpPr txBox="1"/>
          <p:nvPr/>
        </p:nvSpPr>
        <p:spPr>
          <a:xfrm>
            <a:off x="7464556" y="3546318"/>
            <a:ext cx="35105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5০ মিনিট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খ্রিঃ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74" y="250495"/>
            <a:ext cx="3108837" cy="3108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27" y="280914"/>
            <a:ext cx="246506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5" y="31721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আউট পুট ডিভাইস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795" y="2133600"/>
            <a:ext cx="3962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মনিটর</a:t>
            </a: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মনিটরের মাধ্যমে</a:t>
            </a: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কৃত কাজের </a:t>
            </a:r>
          </a:p>
          <a:p>
            <a:endParaRPr lang="bn-BD" sz="1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ফলাফল দেখা যায়।</a:t>
            </a:r>
          </a:p>
          <a:p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/>
          </a:p>
          <a:p>
            <a:endParaRPr lang="en-US" sz="3600" dirty="0"/>
          </a:p>
        </p:txBody>
      </p:sp>
      <p:pic>
        <p:nvPicPr>
          <p:cNvPr id="5" name="Picture 2" descr="E:\Mosharef-com\Input vevice\`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0"/>
          <a:stretch/>
        </p:blipFill>
        <p:spPr bwMode="auto">
          <a:xfrm>
            <a:off x="6095995" y="1537316"/>
            <a:ext cx="4603943" cy="50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4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84" y="2209800"/>
            <a:ext cx="5182737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441571" y="601980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2171" y="31721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 পুট ডিভাইস</a:t>
            </a:r>
            <a:endParaRPr 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7771" y="1332876"/>
            <a:ext cx="3961262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 কম্পিউটারে তৈরি কৃত তথ্যাবলী মুদ্রন করা হয়।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13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81" y="2209801"/>
            <a:ext cx="4964806" cy="4008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43195" y="31721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আউট পুট ডিভাইস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795" y="16002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</a:t>
            </a:r>
          </a:p>
          <a:p>
            <a:r>
              <a:rPr lang="bn-BD" sz="48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388C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সাউন্ড বক্সের মাধ্যমে অডিও ভিডিও সহ অন্যান্ন শব্দ সমূহ প্রকাশ পেয়ে থাকে।</a:t>
            </a:r>
            <a:endParaRPr lang="en-US" sz="4800" b="1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388C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8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87" y="1905000"/>
            <a:ext cx="4495800" cy="4280783"/>
          </a:xfrm>
          <a:prstGeom prst="ellipse">
            <a:avLst/>
          </a:prstGeom>
          <a:ln w="190500" cap="rnd">
            <a:solidFill>
              <a:srgbClr val="FF388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541487" y="317212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E7094E"/>
                </a:solidFill>
                <a:latin typeface="NikoshBAN" pitchFamily="2" charset="0"/>
                <a:cs typeface="NikoshBAN" pitchFamily="2" charset="0"/>
              </a:rPr>
              <a:t>আউট পুট ডিভাইস</a:t>
            </a:r>
            <a:endParaRPr lang="en-US" sz="6000" b="1" dirty="0">
              <a:solidFill>
                <a:srgbClr val="E7094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7087" y="1882515"/>
            <a:ext cx="403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হেড ফোন</a:t>
            </a:r>
          </a:p>
          <a:p>
            <a:endParaRPr lang="en-US" sz="4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হেড ফোনের মাধ্যমে বাহিরে শব্দ প্রকাশ ব্যতিরেকে কোন কিছু শোনা যায়।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7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177" y="303079"/>
            <a:ext cx="116182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হার্ডওয়ার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E7094E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 এবং আউটপুট ডিভাইস কি?</a:t>
            </a:r>
            <a:b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292" y="376518"/>
            <a:ext cx="3106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solidFill>
                  <a:srgbClr val="E7094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solidFill>
                <a:srgbClr val="E7094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097" r="3141" b="4602"/>
          <a:stretch/>
        </p:blipFill>
        <p:spPr bwMode="auto">
          <a:xfrm>
            <a:off x="5181623" y="376518"/>
            <a:ext cx="1192669" cy="804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00" y="333909"/>
            <a:ext cx="1013174" cy="93233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52" y="413357"/>
            <a:ext cx="979160" cy="932330"/>
          </a:xfrm>
          <a:prstGeom prst="ellipse">
            <a:avLst/>
          </a:prstGeom>
          <a:ln w="190500" cap="rnd">
            <a:solidFill>
              <a:srgbClr val="FF388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358" y="333909"/>
            <a:ext cx="1071288" cy="1153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19" b="31610"/>
          <a:stretch/>
        </p:blipFill>
        <p:spPr>
          <a:xfrm>
            <a:off x="3719202" y="548324"/>
            <a:ext cx="933765" cy="5996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6881" y="413357"/>
            <a:ext cx="1076904" cy="869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03413" y="2138081"/>
            <a:ext cx="246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108" y="4495789"/>
            <a:ext cx="2460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81" y="1828800"/>
            <a:ext cx="1053358" cy="103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E:\Mosharef-com\Input vevice\`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0"/>
          <a:stretch/>
        </p:blipFill>
        <p:spPr bwMode="auto">
          <a:xfrm>
            <a:off x="11017614" y="1819703"/>
            <a:ext cx="895757" cy="9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5.55112E-17 L -0.21158 0.3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6211 0.0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40364 0.527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2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41029 0.22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9961 0.2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1.11111E-6 L -0.47604 0.531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12617 0.5421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2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31432 0.24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8840" y="229581"/>
            <a:ext cx="9448800" cy="34289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/>
                <a:cs typeface="NikoshBAN" pitchFamily="2" charset="0"/>
              </a:rPr>
              <a:t>ধন্যবাদ</a:t>
            </a:r>
            <a:endParaRPr lang="en-US" sz="9600" b="1" spc="50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G:\Users\MARUF\Desktop\HEARDWERE\2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35004" y="1496704"/>
            <a:ext cx="6801748" cy="4194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9431" y="177419"/>
            <a:ext cx="11204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E7094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ছবিতে যে নামগুলো দেখতে পাচ্ছো সেগুলোকে কম্পিউটারের </a:t>
            </a:r>
          </a:p>
          <a:p>
            <a:r>
              <a:rPr lang="bn-IN" sz="4000" b="1" dirty="0" smtClean="0">
                <a:solidFill>
                  <a:srgbClr val="E7094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 কি বলা হয় </a:t>
            </a:r>
            <a:endParaRPr lang="bn-IN" sz="4000" b="1" dirty="0">
              <a:solidFill>
                <a:srgbClr val="E7094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6549" y="3272821"/>
            <a:ext cx="241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513" y="6005015"/>
            <a:ext cx="1029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পাঠের বিষয় “হার্ডওয়্যার ও এর প্রকারভেদ”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52400" y="1447800"/>
            <a:ext cx="8686800" cy="4724400"/>
          </a:xfrm>
          <a:prstGeom prst="rect">
            <a:avLst/>
          </a:prstGeom>
          <a:noFill/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7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7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en-US" sz="7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000" b="1" spc="5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7000" b="1" spc="50" dirty="0" smtClean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en-US" sz="5200" b="1" spc="50" dirty="0" smtClean="0">
                <a:ln w="11430"/>
                <a:latin typeface="NikoshBAN" pitchFamily="2" charset="0"/>
                <a:cs typeface="NikoshBAN" pitchFamily="2" charset="0"/>
              </a:rPr>
              <a:t>   </a:t>
            </a:r>
            <a:r>
              <a:rPr lang="bn-IN" sz="5200" b="1" spc="50" dirty="0" smtClean="0">
                <a:ln w="11430"/>
                <a:latin typeface="NikoshBAN" pitchFamily="2" charset="0"/>
                <a:cs typeface="NikoshBAN" pitchFamily="2" charset="0"/>
              </a:rPr>
              <a:t>১। হার্ডওয়্যা</a:t>
            </a:r>
            <a:r>
              <a:rPr lang="bn-BD" sz="5200" b="1" spc="50" dirty="0" smtClean="0">
                <a:ln w="11430"/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52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b="1" spc="50" dirty="0" smtClean="0">
                <a:ln w="11430"/>
                <a:latin typeface="NikoshBAN" pitchFamily="2" charset="0"/>
                <a:cs typeface="NikoshBAN" pitchFamily="2" charset="0"/>
              </a:rPr>
              <a:t>পরিচয় </a:t>
            </a:r>
            <a:r>
              <a:rPr lang="bn-IN" sz="5200" b="1" spc="50" dirty="0" smtClean="0">
                <a:ln w="11430"/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52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52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endParaRPr lang="bn-BD" sz="52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q"/>
            </a:pPr>
            <a:r>
              <a:rPr lang="bn-IN" sz="5200" b="1" spc="50" dirty="0" smtClean="0">
                <a:ln w="11430"/>
                <a:latin typeface="NikoshBAN" pitchFamily="2" charset="0"/>
                <a:cs typeface="NikoshBAN" pitchFamily="2" charset="0"/>
              </a:rPr>
              <a:t>২। হার্ডওয়্যার ব্যবহার ব্যাখ্যা করতে পারবে</a:t>
            </a:r>
            <a:r>
              <a:rPr lang="bn-BD" sz="52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52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q"/>
            </a:pPr>
            <a:endParaRPr lang="bn-IN" sz="47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Wingdings" pitchFamily="2" charset="2"/>
              <a:buChar char="q"/>
            </a:pPr>
            <a:r>
              <a:rPr lang="bn-IN" sz="5200" b="1" spc="50" dirty="0" smtClean="0">
                <a:ln w="11430"/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5200" b="1" spc="50" dirty="0" smtClean="0">
                <a:ln w="11430"/>
                <a:latin typeface="NikoshBAN" pitchFamily="2" charset="0"/>
                <a:cs typeface="NikoshBAN" pitchFamily="2" charset="0"/>
              </a:rPr>
              <a:t>ইনপুট ও আউটপুট ডিভাইসের পরিচয় </a:t>
            </a:r>
            <a:r>
              <a:rPr lang="bn-IN" sz="5200" b="1" spc="50" dirty="0" smtClean="0">
                <a:ln w="11430"/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BD" sz="5200" b="1" spc="5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5200" b="1" spc="50" dirty="0" smtClean="0">
              <a:ln w="11430"/>
              <a:latin typeface="NikoshBAN" pitchFamily="2" charset="0"/>
              <a:cs typeface="NikoshBAN" pitchFamily="2" charset="0"/>
            </a:endParaRPr>
          </a:p>
          <a:p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96" y="182040"/>
            <a:ext cx="352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4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598" y="1295400"/>
            <a:ext cx="44958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উপলব্দি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কম্পিটারের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</a:t>
            </a:r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BCC\Desktop\HEARDWERE\computer_servi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4279" y="1487736"/>
            <a:ext cx="4022480" cy="4684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329078" y="625858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কম্পিটারের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হার্ডওয়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242978" y="39936"/>
            <a:ext cx="4191000" cy="14478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হার্ডওয়</a:t>
            </a:r>
            <a:r>
              <a:rPr lang="bn-BD" sz="7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</a:t>
            </a:r>
            <a:r>
              <a:rPr lang="en-US" sz="7200" b="1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</a:p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vlcsnap-2008-01-01-00h02m14s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4547" y="2438400"/>
            <a:ext cx="6065439" cy="3643859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4939547" y="6400800"/>
            <a:ext cx="3733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Processor</a:t>
            </a:r>
          </a:p>
          <a:p>
            <a:pPr algn="ctr"/>
            <a:endParaRPr lang="en-US" dirty="0"/>
          </a:p>
        </p:txBody>
      </p:sp>
      <p:sp>
        <p:nvSpPr>
          <p:cNvPr id="5" name="Curved Up Ribbon 4"/>
          <p:cNvSpPr/>
          <p:nvPr/>
        </p:nvSpPr>
        <p:spPr>
          <a:xfrm>
            <a:off x="1586747" y="152400"/>
            <a:ext cx="9220200" cy="2057400"/>
          </a:xfrm>
          <a:prstGeom prst="ellipseRibbon2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 descr="vlcsnap-2008-01-01-00h02m56s54"/>
          <p:cNvPicPr>
            <a:picLocks noChangeAspect="1" noChangeArrowheads="1"/>
          </p:cNvPicPr>
          <p:nvPr/>
        </p:nvPicPr>
        <p:blipFill rotWithShape="1">
          <a:blip r:embed="rId2"/>
          <a:srcRect b="29046"/>
          <a:stretch/>
        </p:blipFill>
        <p:spPr bwMode="auto">
          <a:xfrm>
            <a:off x="5759818" y="1677649"/>
            <a:ext cx="4572000" cy="3676549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ound Same Side Corner Rectangle 3"/>
          <p:cNvSpPr/>
          <p:nvPr/>
        </p:nvSpPr>
        <p:spPr>
          <a:xfrm>
            <a:off x="1264018" y="1371600"/>
            <a:ext cx="4343400" cy="54102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u="sng" dirty="0" smtClean="0">
                <a:solidFill>
                  <a:srgbClr val="002060"/>
                </a:solidFill>
              </a:rPr>
              <a:t/>
            </a:r>
            <a:br>
              <a:rPr lang="en-US" sz="5400" u="sng" dirty="0" smtClean="0">
                <a:solidFill>
                  <a:srgbClr val="002060"/>
                </a:solidFill>
              </a:rPr>
            </a:br>
            <a:r>
              <a:rPr lang="en-US" sz="4000" b="1" u="sng" dirty="0" err="1" smtClean="0">
                <a:solidFill>
                  <a:srgbClr val="002060"/>
                </a:solidFill>
              </a:rPr>
              <a:t>RAM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 কম্পিউটারের অস্থায়ী মেমোরী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যাকে</a:t>
            </a:r>
            <a:r>
              <a:rPr lang="bn-BD" sz="40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</a:rPr>
              <a:t>Random Access Memory</a:t>
            </a:r>
            <a:r>
              <a:rPr lang="bn-BD" sz="4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বলা হয়।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3664318" y="152400"/>
            <a:ext cx="5105400" cy="1371600"/>
          </a:xfrm>
          <a:prstGeom prst="flowChartDocumen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3586" y="5501139"/>
            <a:ext cx="1784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u="sng" dirty="0">
                <a:solidFill>
                  <a:srgbClr val="002060"/>
                </a:solidFill>
              </a:rPr>
              <a:t>RAM</a:t>
            </a:r>
            <a:endParaRPr lang="bn-BD" sz="5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:\Users\MARUF\Desktop\HEARDWERE\2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68184" y="0"/>
            <a:ext cx="9143999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96784" y="5791200"/>
            <a:ext cx="868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হার্ডওয়্যা</a:t>
            </a:r>
            <a:r>
              <a:rPr lang="bn-BD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04"/>
            </a:avLst>
          </a:prstGeom>
          <a:solidFill>
            <a:schemeClr val="accent5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H:\HEARDWERE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9878" y="1143000"/>
            <a:ext cx="5029200" cy="50292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5" descr="H:\HEARDWERE\computer_services.jpg"/>
          <p:cNvPicPr>
            <a:picLocks noChangeAspect="1" noChangeArrowheads="1"/>
          </p:cNvPicPr>
          <p:nvPr/>
        </p:nvPicPr>
        <p:blipFill rotWithShape="1">
          <a:blip r:embed="rId3"/>
          <a:srcRect l="4989" t="3885" r="2714" b="4441"/>
          <a:stretch/>
        </p:blipFill>
        <p:spPr bwMode="auto">
          <a:xfrm>
            <a:off x="1171348" y="1344057"/>
            <a:ext cx="3938530" cy="4605051"/>
          </a:xfrm>
          <a:prstGeom prst="rect">
            <a:avLst/>
          </a:prstGeom>
          <a:ln>
            <a:solidFill>
              <a:srgbClr val="00B0F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033637" y="2924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bn-BD" sz="6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ওয়্যার</a:t>
            </a:r>
            <a:endParaRPr lang="en-US" sz="6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078" y="6273225"/>
            <a:ext cx="3200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সিপিউ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278" y="6273225"/>
            <a:ext cx="3352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পাওয়ার সাপ্লাই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4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398</Words>
  <Application>Microsoft Office PowerPoint</Application>
  <PresentationFormat>Widescreen</PresentationFormat>
  <Paragraphs>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SCS</cp:lastModifiedBy>
  <cp:revision>16</cp:revision>
  <dcterms:created xsi:type="dcterms:W3CDTF">2020-04-04T15:13:51Z</dcterms:created>
  <dcterms:modified xsi:type="dcterms:W3CDTF">2020-04-05T12:24:18Z</dcterms:modified>
</cp:coreProperties>
</file>