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56" r:id="rId5"/>
    <p:sldId id="257" r:id="rId6"/>
    <p:sldId id="276" r:id="rId7"/>
    <p:sldId id="258" r:id="rId8"/>
    <p:sldId id="261" r:id="rId9"/>
    <p:sldId id="262" r:id="rId10"/>
    <p:sldId id="267" r:id="rId11"/>
    <p:sldId id="263" r:id="rId12"/>
    <p:sldId id="264" r:id="rId13"/>
    <p:sldId id="265" r:id="rId14"/>
    <p:sldId id="268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60" d="100"/>
          <a:sy n="60" d="100"/>
        </p:scale>
        <p:origin x="-70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228600"/>
            <a:ext cx="4191000" cy="1143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/>
              <a:t>স্বাগতম</a:t>
            </a:r>
            <a:endParaRPr lang="en-US" sz="8800" b="1" dirty="0"/>
          </a:p>
        </p:txBody>
      </p:sp>
      <p:pic>
        <p:nvPicPr>
          <p:cNvPr id="3" name="Picture 2" descr="PI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676400"/>
            <a:ext cx="4250190" cy="42501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667000"/>
            <a:ext cx="184731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0" y="228600"/>
            <a:ext cx="403860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উপস্থাপন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763000" cy="5509200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ধুলাবালি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রাখার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রাজা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মুন্ত্রীদের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ডেকে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ধুলাবালি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দুর</a:t>
            </a:r>
            <a:r>
              <a:rPr lang="en-US" sz="3200" dirty="0" smtClean="0"/>
              <a:t>  </a:t>
            </a:r>
            <a:r>
              <a:rPr lang="en-US" sz="3200" dirty="0" err="1" smtClean="0"/>
              <a:t>করার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নির্দেশ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দেন</a:t>
            </a:r>
            <a:r>
              <a:rPr lang="en-US" sz="3200" dirty="0" smtClean="0"/>
              <a:t> । এ </a:t>
            </a:r>
            <a:r>
              <a:rPr lang="en-US" sz="3200" dirty="0" err="1" smtClean="0"/>
              <a:t>সমস্যার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সমাধান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খুজতে</a:t>
            </a:r>
            <a:r>
              <a:rPr lang="en-US" sz="3200" dirty="0" smtClean="0"/>
              <a:t>  </a:t>
            </a:r>
            <a:r>
              <a:rPr lang="en-US" sz="3200" dirty="0" err="1" smtClean="0"/>
              <a:t>গিয়ে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মুন্ত্রী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পন্ডিতদের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ঘুম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গেল</a:t>
            </a:r>
            <a:r>
              <a:rPr lang="en-US" sz="3200" dirty="0" smtClean="0"/>
              <a:t> । </a:t>
            </a:r>
            <a:r>
              <a:rPr lang="en-US" sz="3200" dirty="0" err="1" smtClean="0"/>
              <a:t>পরিবারে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কান্নাকাটি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পড়ে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গেল</a:t>
            </a:r>
            <a:r>
              <a:rPr lang="en-US" sz="3200" dirty="0" smtClean="0"/>
              <a:t> । </a:t>
            </a:r>
            <a:r>
              <a:rPr lang="en-US" sz="3200" dirty="0" err="1" smtClean="0"/>
              <a:t>তাদের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পরামর্শে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সাড়ে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সতেরো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ঝাটা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 । </a:t>
            </a:r>
            <a:r>
              <a:rPr lang="en-US" sz="3200" dirty="0" err="1" smtClean="0"/>
              <a:t>এতে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লোকজন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সর্দি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কাশিতে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উপক্রম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হল</a:t>
            </a:r>
            <a:r>
              <a:rPr lang="en-US" sz="3200" dirty="0" smtClean="0"/>
              <a:t> । </a:t>
            </a:r>
            <a:r>
              <a:rPr lang="en-US" sz="3200" dirty="0" err="1" smtClean="0"/>
              <a:t>পরে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কিস্তি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কিস্তি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ঢালায়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পুকুর</a:t>
            </a:r>
            <a:r>
              <a:rPr lang="en-US" sz="3200" dirty="0" smtClean="0"/>
              <a:t>, </a:t>
            </a:r>
            <a:r>
              <a:rPr lang="en-US" sz="3200" dirty="0" err="1" smtClean="0"/>
              <a:t>নদী</a:t>
            </a:r>
            <a:r>
              <a:rPr lang="en-US" sz="3200" dirty="0" smtClean="0"/>
              <a:t> </a:t>
            </a:r>
            <a:r>
              <a:rPr lang="en-US" sz="3200" dirty="0" err="1" smtClean="0"/>
              <a:t>শুকিয়ে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গেল</a:t>
            </a:r>
            <a:r>
              <a:rPr lang="en-US" sz="3200" dirty="0" smtClean="0"/>
              <a:t> । </a:t>
            </a:r>
            <a:r>
              <a:rPr lang="en-US" sz="3200" dirty="0" err="1" smtClean="0"/>
              <a:t>মাদুর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ঢেকে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দেওয়ার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সিদ্ধান্ত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 – </a:t>
            </a:r>
            <a:r>
              <a:rPr lang="en-US" sz="3200" dirty="0" err="1" smtClean="0"/>
              <a:t>কিন্তু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অসম্মত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। </a:t>
            </a:r>
            <a:r>
              <a:rPr lang="en-US" sz="3200" dirty="0" err="1" smtClean="0"/>
              <a:t>পরে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ঘরে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বন্দি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রাখার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নিলেও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অসম্মতি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জানায়</a:t>
            </a:r>
            <a:r>
              <a:rPr lang="en-US" sz="3200" dirty="0" smtClean="0"/>
              <a:t> ।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বৃদ্ধ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চর্মকার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চর্ম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আবরন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</a:t>
            </a:r>
            <a:r>
              <a:rPr lang="en-US" sz="3200" dirty="0" smtClean="0"/>
              <a:t> </a:t>
            </a:r>
            <a:r>
              <a:rPr lang="en-US" sz="3200" dirty="0" err="1" smtClean="0"/>
              <a:t>ঢেকে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দিলেন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জুতার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আবিষ্কার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457200"/>
            <a:ext cx="7239000" cy="1219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/>
              <a:t>একক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কাজ</a:t>
            </a:r>
            <a:endParaRPr lang="en-US" sz="8000" b="1" dirty="0"/>
          </a:p>
        </p:txBody>
      </p:sp>
      <p:sp>
        <p:nvSpPr>
          <p:cNvPr id="4" name="Horizontal Scroll 3"/>
          <p:cNvSpPr/>
          <p:nvPr/>
        </p:nvSpPr>
        <p:spPr>
          <a:xfrm>
            <a:off x="1066800" y="1752600"/>
            <a:ext cx="7010400" cy="1447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ক) </a:t>
            </a:r>
            <a:r>
              <a:rPr lang="en-US" sz="2800" dirty="0" err="1" smtClean="0"/>
              <a:t>জুতা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আবিস্কার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কবিতায়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মুখ</a:t>
            </a:r>
            <a:r>
              <a:rPr lang="en-US" sz="2800" dirty="0" smtClean="0"/>
              <a:t> </a:t>
            </a:r>
            <a:r>
              <a:rPr lang="en-US" sz="2800" dirty="0" err="1" smtClean="0"/>
              <a:t>চুন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5" name="Horizontal Scroll 4"/>
          <p:cNvSpPr/>
          <p:nvPr/>
        </p:nvSpPr>
        <p:spPr>
          <a:xfrm>
            <a:off x="1066800" y="3124200"/>
            <a:ext cx="6324600" cy="1033272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রাজা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কতক্ষন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ভাবলেন</a:t>
            </a:r>
            <a:r>
              <a:rPr lang="en-US" sz="3600" dirty="0" smtClean="0"/>
              <a:t> ?</a:t>
            </a:r>
            <a:endParaRPr lang="en-US" sz="3600" dirty="0"/>
          </a:p>
        </p:txBody>
      </p:sp>
      <p:sp>
        <p:nvSpPr>
          <p:cNvPr id="6" name="Horizontal Scroll 5"/>
          <p:cNvSpPr/>
          <p:nvPr/>
        </p:nvSpPr>
        <p:spPr>
          <a:xfrm>
            <a:off x="1219200" y="4724400"/>
            <a:ext cx="6172200" cy="13716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গ) </a:t>
            </a:r>
            <a:r>
              <a:rPr lang="en-US" sz="3600" dirty="0" err="1" smtClean="0"/>
              <a:t>ফরাশ</a:t>
            </a:r>
            <a:r>
              <a:rPr lang="en-US" sz="3600" dirty="0" smtClean="0"/>
              <a:t>  </a:t>
            </a:r>
            <a:r>
              <a:rPr lang="en-US" sz="3600" dirty="0" err="1" smtClean="0"/>
              <a:t>ফরাশ</a:t>
            </a:r>
            <a:r>
              <a:rPr lang="en-US" sz="3600" dirty="0" smtClean="0"/>
              <a:t>   </a:t>
            </a:r>
            <a:r>
              <a:rPr lang="en-US" sz="3600" dirty="0" err="1" smtClean="0"/>
              <a:t>শব্দের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304800"/>
            <a:ext cx="8001000" cy="16002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/>
              <a:t>সমাধান</a:t>
            </a:r>
            <a:endParaRPr lang="en-US" sz="7200" b="1" dirty="0"/>
          </a:p>
        </p:txBody>
      </p:sp>
      <p:sp>
        <p:nvSpPr>
          <p:cNvPr id="5" name="Horizontal Scroll 4"/>
          <p:cNvSpPr/>
          <p:nvPr/>
        </p:nvSpPr>
        <p:spPr>
          <a:xfrm>
            <a:off x="990600" y="2057400"/>
            <a:ext cx="7620000" cy="1828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ক) </a:t>
            </a:r>
            <a:r>
              <a:rPr lang="en-US" sz="2800" dirty="0" err="1" smtClean="0"/>
              <a:t>জুতা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আবিস্কার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কবিতায়</a:t>
            </a:r>
            <a:r>
              <a:rPr lang="en-US" sz="2800" dirty="0" smtClean="0"/>
              <a:t>  </a:t>
            </a:r>
            <a:r>
              <a:rPr lang="en-US" sz="2800" dirty="0" err="1" smtClean="0"/>
              <a:t>পন্ডিতদের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মুখ</a:t>
            </a:r>
            <a:r>
              <a:rPr lang="en-US" sz="2800" dirty="0" smtClean="0"/>
              <a:t> </a:t>
            </a:r>
            <a:r>
              <a:rPr lang="en-US" sz="2800" dirty="0" err="1" smtClean="0"/>
              <a:t>চুন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 ।</a:t>
            </a:r>
            <a:endParaRPr lang="en-US" sz="2800" dirty="0"/>
          </a:p>
        </p:txBody>
      </p:sp>
      <p:sp>
        <p:nvSpPr>
          <p:cNvPr id="6" name="Horizontal Scroll 5"/>
          <p:cNvSpPr/>
          <p:nvPr/>
        </p:nvSpPr>
        <p:spPr>
          <a:xfrm>
            <a:off x="1447800" y="3886200"/>
            <a:ext cx="6324600" cy="1033272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রাজা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সারারাত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ভাবলেন</a:t>
            </a:r>
            <a:r>
              <a:rPr lang="en-US" sz="3600" dirty="0" smtClean="0"/>
              <a:t> ।</a:t>
            </a:r>
            <a:endParaRPr lang="en-US" sz="3600" dirty="0"/>
          </a:p>
        </p:txBody>
      </p:sp>
      <p:sp>
        <p:nvSpPr>
          <p:cNvPr id="7" name="Horizontal Scroll 6"/>
          <p:cNvSpPr/>
          <p:nvPr/>
        </p:nvSpPr>
        <p:spPr>
          <a:xfrm>
            <a:off x="1295400" y="4953000"/>
            <a:ext cx="6172200" cy="13716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গ) </a:t>
            </a:r>
            <a:r>
              <a:rPr lang="en-US" sz="3600" dirty="0" err="1" smtClean="0"/>
              <a:t>ফরাশ</a:t>
            </a:r>
            <a:r>
              <a:rPr lang="en-US" sz="3600" dirty="0" smtClean="0"/>
              <a:t>   </a:t>
            </a:r>
            <a:r>
              <a:rPr lang="en-US" sz="3600" dirty="0" err="1" smtClean="0"/>
              <a:t>শব্দের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মাদুর</a:t>
            </a:r>
            <a:r>
              <a:rPr lang="en-US" sz="3600" dirty="0" smtClean="0"/>
              <a:t> ।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0"/>
            <a:ext cx="6705600" cy="17526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/>
              <a:t>দলীয়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কাজ</a:t>
            </a:r>
            <a:endParaRPr lang="en-US" sz="7200" b="1" dirty="0"/>
          </a:p>
        </p:txBody>
      </p:sp>
      <p:sp>
        <p:nvSpPr>
          <p:cNvPr id="4" name="Wave 3"/>
          <p:cNvSpPr/>
          <p:nvPr/>
        </p:nvSpPr>
        <p:spPr>
          <a:xfrm>
            <a:off x="1143000" y="2286000"/>
            <a:ext cx="7162800" cy="1676400"/>
          </a:xfrm>
          <a:prstGeom prst="wav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ক) “</a:t>
            </a:r>
            <a:r>
              <a:rPr lang="en-US" sz="3200" dirty="0" err="1" smtClean="0"/>
              <a:t>চর্ম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মুড়িয়া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দাও</a:t>
            </a:r>
            <a:r>
              <a:rPr lang="en-US" sz="3200" dirty="0" smtClean="0"/>
              <a:t> </a:t>
            </a:r>
            <a:r>
              <a:rPr lang="en-US" sz="3200" dirty="0" err="1" smtClean="0"/>
              <a:t>পৃথ্বী</a:t>
            </a:r>
            <a:r>
              <a:rPr lang="en-US" sz="3200" dirty="0" smtClean="0"/>
              <a:t>  “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।</a:t>
            </a:r>
            <a:endParaRPr lang="en-US" sz="3200" dirty="0"/>
          </a:p>
        </p:txBody>
      </p:sp>
      <p:sp>
        <p:nvSpPr>
          <p:cNvPr id="6" name="Wave 5"/>
          <p:cNvSpPr/>
          <p:nvPr/>
        </p:nvSpPr>
        <p:spPr>
          <a:xfrm>
            <a:off x="533400" y="4191000"/>
            <a:ext cx="8610600" cy="2438400"/>
          </a:xfrm>
          <a:prstGeom prst="wav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খ) </a:t>
            </a:r>
            <a:r>
              <a:rPr lang="en-US" sz="3200" dirty="0" err="1" smtClean="0"/>
              <a:t>রাজার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ধুলামুক্ত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হয়েছিল</a:t>
            </a:r>
            <a:r>
              <a:rPr lang="en-US" sz="3200" dirty="0" smtClean="0"/>
              <a:t> ?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। 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85800" y="0"/>
            <a:ext cx="7696200" cy="2133600"/>
          </a:xfrm>
          <a:prstGeom prst="horizontalScroll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sz="8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2590800"/>
            <a:ext cx="7467600" cy="1143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ক)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জুতা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আবিস্কার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কবিতার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চরণ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কত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5638800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পাঁক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1219200" y="4343400"/>
            <a:ext cx="6324600" cy="838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গ) </a:t>
            </a:r>
            <a:r>
              <a:rPr lang="en-US" sz="3600" dirty="0" err="1" smtClean="0"/>
              <a:t>কতগুলো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ঝাঁটা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কেনা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হয়েছিল</a:t>
            </a:r>
            <a:r>
              <a:rPr lang="en-US" sz="3600" dirty="0" smtClean="0"/>
              <a:t> 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2438400"/>
            <a:ext cx="7467600" cy="8382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ক)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জুতা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আবিস্কার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কবিতার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চরণ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5486400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খ) </a:t>
            </a:r>
            <a:r>
              <a:rPr lang="en-US" sz="3600" dirty="0" err="1" smtClean="0"/>
              <a:t>পাঁক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কাদা</a:t>
            </a:r>
            <a:r>
              <a:rPr lang="en-US" sz="3600" dirty="0" smtClean="0"/>
              <a:t> ।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962400"/>
            <a:ext cx="7315200" cy="838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গ) </a:t>
            </a:r>
            <a:r>
              <a:rPr lang="en-US" sz="3600" dirty="0" err="1" smtClean="0"/>
              <a:t>সাড়ে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সতেরো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</a:t>
            </a:r>
            <a:r>
              <a:rPr lang="en-US" sz="3600" dirty="0" smtClean="0"/>
              <a:t> </a:t>
            </a:r>
            <a:r>
              <a:rPr lang="en-US" sz="3600" dirty="0" err="1" smtClean="0"/>
              <a:t>ঝাঁটা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কেনা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হয়েছিল</a:t>
            </a:r>
            <a:r>
              <a:rPr lang="en-US" sz="3600" dirty="0" smtClean="0"/>
              <a:t> ।</a:t>
            </a:r>
            <a:endParaRPr lang="en-US" sz="3600" dirty="0"/>
          </a:p>
        </p:txBody>
      </p:sp>
      <p:sp>
        <p:nvSpPr>
          <p:cNvPr id="6" name="Horizontal Scroll 5"/>
          <p:cNvSpPr/>
          <p:nvPr/>
        </p:nvSpPr>
        <p:spPr>
          <a:xfrm>
            <a:off x="1752600" y="304800"/>
            <a:ext cx="4953000" cy="1566672"/>
          </a:xfrm>
          <a:prstGeom prst="horizontalScroll">
            <a:avLst/>
          </a:prstGeom>
          <a:solidFill>
            <a:srgbClr val="00206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/>
              <a:t>সমাধান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590800" y="381000"/>
            <a:ext cx="4267200" cy="1676400"/>
          </a:xfrm>
          <a:prstGeom prst="horizontalScroll">
            <a:avLst/>
          </a:prstGeom>
          <a:solidFill>
            <a:schemeClr val="accent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বাড়ির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কাজ</a:t>
            </a:r>
            <a:endParaRPr lang="en-US" sz="6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3352800"/>
            <a:ext cx="7239000" cy="6858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’</a:t>
            </a:r>
            <a:r>
              <a:rPr lang="en-US" sz="3600" dirty="0" err="1" smtClean="0"/>
              <a:t>ধুলার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মাঝে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নগর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উহ্য</a:t>
            </a:r>
            <a:r>
              <a:rPr lang="en-US" sz="3600" dirty="0" smtClean="0"/>
              <a:t> “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 </a:t>
            </a:r>
            <a:r>
              <a:rPr lang="en-US" sz="3600" dirty="0" err="1" smtClean="0"/>
              <a:t>কর</a:t>
            </a:r>
            <a:r>
              <a:rPr lang="en-US" sz="3600" dirty="0" smtClean="0"/>
              <a:t> 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438400" y="5181600"/>
            <a:ext cx="4038600" cy="1295400"/>
          </a:xfrm>
          <a:prstGeom prst="horizontalScroll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/>
              <a:t>ধন্যবাদ</a:t>
            </a:r>
            <a:endParaRPr lang="en-US" sz="7200" b="1" dirty="0"/>
          </a:p>
        </p:txBody>
      </p:sp>
      <p:pic>
        <p:nvPicPr>
          <p:cNvPr id="3" name="Picture 2" descr="flower.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534400" cy="434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   </a:t>
            </a:r>
            <a:endParaRPr lang="en-US" sz="6600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838200" y="2286000"/>
            <a:ext cx="4572000" cy="3276599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মোঃ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মজিবুর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রহমান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       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এম,এ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(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বি,এড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সহকারি শিক্ষক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পারকৃষ্ণ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গোবিন্দপূর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বালিকা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উচ্চ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বিদ্যালয়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শিবগঞ্জ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চাঁপাই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নবাবগঞ্জ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।  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Contract no: 01749849844980                       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1143000" y="990600"/>
            <a:ext cx="6553200" cy="121920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sz="6000" b="1" dirty="0"/>
          </a:p>
        </p:txBody>
      </p:sp>
      <p:pic>
        <p:nvPicPr>
          <p:cNvPr id="6" name="Picture 5" descr="IMG_1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286000"/>
            <a:ext cx="2743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533400"/>
            <a:ext cx="5487400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পাঠ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পরিচিতি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057400"/>
            <a:ext cx="7848600" cy="25908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শ্রেনিঃ</a:t>
            </a:r>
            <a:r>
              <a:rPr lang="en-US" sz="4000" dirty="0" smtClean="0"/>
              <a:t> </a:t>
            </a:r>
            <a:r>
              <a:rPr lang="en-US" sz="4000" dirty="0" err="1" smtClean="0"/>
              <a:t>নবম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কবিতাঃ</a:t>
            </a:r>
            <a:r>
              <a:rPr lang="en-US" sz="4000" dirty="0" smtClean="0"/>
              <a:t> </a:t>
            </a:r>
            <a:r>
              <a:rPr lang="en-US" sz="4000" dirty="0" err="1" smtClean="0"/>
              <a:t>জুতা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আবিষ্কার</a:t>
            </a:r>
            <a:endParaRPr lang="en-US" sz="4000" dirty="0" smtClean="0"/>
          </a:p>
          <a:p>
            <a:pPr algn="ctr"/>
            <a:r>
              <a:rPr lang="en-US" sz="4000" smtClean="0"/>
              <a:t>তারিখঃ২০/০৩/২০২০</a:t>
            </a:r>
            <a:endParaRPr lang="en-US" sz="4000" dirty="0" smtClean="0"/>
          </a:p>
          <a:p>
            <a:pPr algn="ctr"/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62999" cy="102489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পূর্বজ্ঞান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যাচাই</a:t>
            </a:r>
            <a:endParaRPr lang="en-US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ক)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দারা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শব্দের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অর্থ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?</a:t>
            </a:r>
          </a:p>
          <a:p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সমাধান</a:t>
            </a:r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দারা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শব্দের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অর্থ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স্ত্রী</a:t>
            </a:r>
            <a:endParaRPr lang="en-US" sz="44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4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খ)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বৃত্রসংহার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ধরনের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রচনা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?  </a:t>
            </a:r>
          </a:p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সমাধান</a:t>
            </a:r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বৃত্রসংহার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এক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ধরনের</a:t>
            </a:r>
            <a:r>
              <a:rPr lang="en-US" sz="4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মহাকাব্য</a:t>
            </a:r>
            <a:endParaRPr lang="en-US" sz="44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228600" y="2819400"/>
            <a:ext cx="6096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otched Right Arrow 3"/>
          <p:cNvSpPr/>
          <p:nvPr/>
        </p:nvSpPr>
        <p:spPr>
          <a:xfrm>
            <a:off x="228600" y="5562600"/>
            <a:ext cx="6096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107442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</a:t>
            </a:r>
            <a:r>
              <a:rPr lang="en-US" sz="4400" b="1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শিরোনাম</a:t>
            </a:r>
            <a:r>
              <a:rPr lang="en-US" sz="4400" b="1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উদ্ধার</a:t>
            </a:r>
            <a:r>
              <a:rPr lang="en-US" sz="4400" b="1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</a:t>
            </a:r>
          </a:p>
          <a:p>
            <a:r>
              <a:rPr lang="en-US" sz="4400" cap="none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ক)</a:t>
            </a:r>
            <a:r>
              <a:rPr lang="en-US" sz="4400" cap="none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ঝাটা</a:t>
            </a:r>
            <a:r>
              <a:rPr lang="en-US" sz="4400" cap="none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cap="none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দিয়ে</a:t>
            </a:r>
            <a:r>
              <a:rPr lang="en-US" sz="4400" cap="none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cap="none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মানুষ</a:t>
            </a:r>
            <a:r>
              <a:rPr lang="en-US" sz="4400" cap="none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cap="none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sz="4400" cap="none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cap="none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করে</a:t>
            </a:r>
            <a:r>
              <a:rPr lang="en-US" sz="4400" cap="none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খ)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পায়ে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ধুলো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না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লাগার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জন্য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করে</a:t>
            </a:r>
            <a:r>
              <a:rPr lang="en-US" sz="44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endParaRPr lang="en-US" sz="440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</a:t>
            </a:r>
            <a:r>
              <a:rPr lang="en-US" sz="4400" b="1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সমাধান</a:t>
            </a:r>
            <a:endParaRPr lang="en-US" sz="4400" b="1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cap="none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ক)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ঝাটা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দিয়ে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মানুষ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পরিষ্কার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করে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।</a:t>
            </a:r>
          </a:p>
          <a:p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খ)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পায়ে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ধুলো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না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লাগার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জন্য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জুতা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পরে</a:t>
            </a:r>
            <a:r>
              <a:rPr lang="en-US" sz="440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।</a:t>
            </a:r>
          </a:p>
          <a:p>
            <a:endParaRPr lang="en-US" sz="4400" b="1" cap="none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1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37" fill="hold">
                                          <p:stCondLst>
                                            <p:cond delay="13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7" decel="50000" autoRev="1" fill="hold">
                                          <p:stCondLst>
                                            <p:cond delay="13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1" fill="hold">
                                          <p:stCondLst>
                                            <p:cond delay="2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362200" y="33528"/>
            <a:ext cx="39624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পাঠ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শিরোনাম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2514600" y="1676400"/>
            <a:ext cx="3810000" cy="92333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5400" dirty="0" err="1" smtClean="0"/>
              <a:t>জুতা</a:t>
            </a:r>
            <a:r>
              <a:rPr lang="en-US" sz="5400" dirty="0" smtClean="0"/>
              <a:t> </a:t>
            </a:r>
            <a:r>
              <a:rPr lang="en-US" sz="5400" dirty="0" err="1" smtClean="0"/>
              <a:t>আবিষ্কার</a:t>
            </a:r>
            <a:endParaRPr lang="en-US" sz="5400" dirty="0"/>
          </a:p>
        </p:txBody>
      </p:sp>
      <p:pic>
        <p:nvPicPr>
          <p:cNvPr id="1028" name="Picture 4" descr="H: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505200"/>
            <a:ext cx="2714625" cy="1685925"/>
          </a:xfrm>
          <a:prstGeom prst="rect">
            <a:avLst/>
          </a:prstGeom>
          <a:noFill/>
        </p:spPr>
      </p:pic>
      <p:pic>
        <p:nvPicPr>
          <p:cNvPr id="1029" name="Picture 5" descr="H: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581400"/>
            <a:ext cx="2924175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371600"/>
            <a:ext cx="3200400" cy="3505200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4419600" y="8382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14478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রবীন্দ্রনাথ</a:t>
            </a:r>
            <a:r>
              <a:rPr lang="en-US" sz="3600" dirty="0" smtClean="0"/>
              <a:t>  </a:t>
            </a:r>
            <a:r>
              <a:rPr lang="en-US" sz="3600" dirty="0" err="1" smtClean="0"/>
              <a:t>ঠাকুর</a:t>
            </a:r>
            <a:endParaRPr lang="en-US" sz="3600" dirty="0"/>
          </a:p>
        </p:txBody>
      </p:sp>
      <p:sp>
        <p:nvSpPr>
          <p:cNvPr id="9" name="Left Arrow 8"/>
          <p:cNvSpPr/>
          <p:nvPr/>
        </p:nvSpPr>
        <p:spPr>
          <a:xfrm>
            <a:off x="2590800" y="2743200"/>
            <a:ext cx="3810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7000" y="0"/>
            <a:ext cx="1828800" cy="685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ছদ্মনাম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4876800" y="0"/>
            <a:ext cx="2971800" cy="685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ভানুসিংহ</a:t>
            </a:r>
            <a:r>
              <a:rPr lang="en-US" sz="3600" dirty="0" smtClean="0"/>
              <a:t> </a:t>
            </a:r>
            <a:r>
              <a:rPr lang="en-US" sz="3600" dirty="0" err="1" smtClean="0"/>
              <a:t>ঠাকুর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13" name="Right Arrow 12"/>
          <p:cNvSpPr/>
          <p:nvPr/>
        </p:nvSpPr>
        <p:spPr>
          <a:xfrm>
            <a:off x="4495800" y="228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2362200"/>
            <a:ext cx="2133600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000" dirty="0" err="1" smtClean="0"/>
              <a:t>জন্মস্থান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15" name="Down Arrow 14"/>
          <p:cNvSpPr/>
          <p:nvPr/>
        </p:nvSpPr>
        <p:spPr>
          <a:xfrm>
            <a:off x="1066800" y="2895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3352800"/>
            <a:ext cx="25908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১৮৬১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, ৭ </a:t>
            </a:r>
            <a:r>
              <a:rPr lang="en-US" sz="2000" dirty="0" err="1" smtClean="0"/>
              <a:t>মে</a:t>
            </a:r>
            <a:endParaRPr lang="en-US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en-US" sz="2000" dirty="0" err="1" smtClean="0"/>
              <a:t>জোড়াসাঁকো</a:t>
            </a:r>
            <a:r>
              <a:rPr lang="en-US" sz="2000" dirty="0" smtClean="0"/>
              <a:t>, </a:t>
            </a:r>
            <a:r>
              <a:rPr lang="en-US" sz="2000" dirty="0" err="1" smtClean="0"/>
              <a:t>কলকাতা</a:t>
            </a:r>
            <a:endParaRPr lang="en-US" sz="2000" dirty="0" smtClean="0"/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81800" y="2286000"/>
            <a:ext cx="2362200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নোবেল</a:t>
            </a:r>
            <a:r>
              <a:rPr lang="en-US" sz="2800" dirty="0" smtClean="0"/>
              <a:t> </a:t>
            </a:r>
            <a:r>
              <a:rPr lang="en-US" sz="2800" dirty="0" err="1" smtClean="0"/>
              <a:t>পুরষ্কার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7086600" y="3429000"/>
            <a:ext cx="2057400" cy="685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১৯১৩  </a:t>
            </a:r>
            <a:r>
              <a:rPr lang="en-US" sz="3200" dirty="0" err="1" smtClean="0"/>
              <a:t>সাল</a:t>
            </a:r>
            <a:endParaRPr lang="en-US" sz="3200" dirty="0"/>
          </a:p>
        </p:txBody>
      </p:sp>
      <p:sp>
        <p:nvSpPr>
          <p:cNvPr id="19" name="Down Arrow 18"/>
          <p:cNvSpPr/>
          <p:nvPr/>
        </p:nvSpPr>
        <p:spPr>
          <a:xfrm>
            <a:off x="7848600" y="2819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6172200" y="28956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590800" y="5486400"/>
            <a:ext cx="4419600" cy="533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জীবনাবসানঃ</a:t>
            </a:r>
            <a:r>
              <a:rPr lang="en-US" sz="3200" dirty="0" smtClean="0"/>
              <a:t> ৭ </a:t>
            </a:r>
            <a:r>
              <a:rPr lang="en-US" sz="3200" dirty="0" err="1" smtClean="0"/>
              <a:t>আগষ্ট</a:t>
            </a:r>
            <a:r>
              <a:rPr lang="en-US" sz="3200" dirty="0" smtClean="0"/>
              <a:t> ১৯৪১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33400"/>
            <a:ext cx="77724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কবিতাটি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অনুশীলন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জানতে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পারবে</a:t>
            </a:r>
            <a:r>
              <a:rPr lang="en-US" sz="3600" b="1" dirty="0" smtClean="0"/>
              <a:t>-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2286000"/>
            <a:ext cx="7848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খেয়ালী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</a:t>
            </a:r>
            <a:r>
              <a:rPr lang="en-US" sz="2800" dirty="0" smtClean="0"/>
              <a:t>  </a:t>
            </a:r>
            <a:r>
              <a:rPr lang="en-US" sz="2800" dirty="0" err="1" smtClean="0"/>
              <a:t>অনুধাবন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-</a:t>
            </a:r>
          </a:p>
        </p:txBody>
      </p:sp>
      <p:sp>
        <p:nvSpPr>
          <p:cNvPr id="4" name="Sun 3"/>
          <p:cNvSpPr/>
          <p:nvPr/>
        </p:nvSpPr>
        <p:spPr>
          <a:xfrm>
            <a:off x="914400" y="2743200"/>
            <a:ext cx="304800" cy="381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4114800"/>
            <a:ext cx="7848600" cy="76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সমস্যা</a:t>
            </a:r>
            <a:r>
              <a:rPr lang="en-US" sz="2800" dirty="0" smtClean="0"/>
              <a:t>  </a:t>
            </a:r>
            <a:r>
              <a:rPr lang="en-US" sz="2800" dirty="0" err="1" smtClean="0"/>
              <a:t>এলে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সমাধানের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পথ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সচেষ্ট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6" name="Sun 5"/>
          <p:cNvSpPr/>
          <p:nvPr/>
        </p:nvSpPr>
        <p:spPr>
          <a:xfrm>
            <a:off x="838200" y="4267200"/>
            <a:ext cx="304800" cy="381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90600" y="5562600"/>
            <a:ext cx="75438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 </a:t>
            </a:r>
            <a:r>
              <a:rPr lang="en-US" sz="3600" dirty="0" err="1" smtClean="0"/>
              <a:t>সব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মানুকে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শ্রদ্ধা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8" name="Sun 7"/>
          <p:cNvSpPr/>
          <p:nvPr/>
        </p:nvSpPr>
        <p:spPr>
          <a:xfrm>
            <a:off x="1143000" y="5715000"/>
            <a:ext cx="304800" cy="381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533400"/>
            <a:ext cx="746760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পাঠ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উপস্থাপন</a:t>
            </a:r>
            <a:endParaRPr lang="en-US" sz="5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2362200"/>
            <a:ext cx="746760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সরবপাঠ</a:t>
            </a:r>
            <a:r>
              <a:rPr lang="en-US" sz="4000" dirty="0" smtClean="0"/>
              <a:t>-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4038600"/>
            <a:ext cx="708660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নিরবপাঠ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413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Unix</cp:lastModifiedBy>
  <cp:revision>116</cp:revision>
  <dcterms:created xsi:type="dcterms:W3CDTF">2006-08-16T00:00:00Z</dcterms:created>
  <dcterms:modified xsi:type="dcterms:W3CDTF">2020-03-20T02:18:14Z</dcterms:modified>
</cp:coreProperties>
</file>