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130</Words>
  <Application>Microsoft Office PowerPoint</Application>
  <PresentationFormat>On-screen Show (4:3)</PresentationFormat>
  <Paragraphs>38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Solar System Movie</vt:lpstr>
      <vt:lpstr>দলগত কাজ</vt:lpstr>
      <vt:lpstr>Slide 16</vt:lpstr>
      <vt:lpstr>বাড়ির কাজ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DeLL</cp:lastModifiedBy>
  <cp:revision>86</cp:revision>
  <dcterms:created xsi:type="dcterms:W3CDTF">2006-08-16T00:00:00Z</dcterms:created>
  <dcterms:modified xsi:type="dcterms:W3CDTF">2020-04-06T06:20:18Z</dcterms:modified>
</cp:coreProperties>
</file>