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71" r:id="rId3"/>
    <p:sldId id="272" r:id="rId4"/>
    <p:sldId id="273" r:id="rId5"/>
    <p:sldId id="274" r:id="rId6"/>
    <p:sldId id="275" r:id="rId7"/>
    <p:sldId id="276" r:id="rId8"/>
    <p:sldId id="277" r:id="rId9"/>
    <p:sldId id="267" r:id="rId10"/>
    <p:sldId id="279" r:id="rId11"/>
    <p:sldId id="280" r:id="rId12"/>
    <p:sldId id="27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1F6BFCF4-2233-491E-8E9B-A0B35A5CA3FF}">
          <p14:sldIdLst>
            <p14:sldId id="271"/>
            <p14:sldId id="272"/>
            <p14:sldId id="273"/>
            <p14:sldId id="274"/>
          </p14:sldIdLst>
        </p14:section>
        <p14:section name="Untitled Section" id="{03BEFD15-5159-4211-A567-55A8B66133E7}">
          <p14:sldIdLst>
            <p14:sldId id="275"/>
            <p14:sldId id="276"/>
            <p14:sldId id="277"/>
            <p14:sldId id="267"/>
            <p14:sldId id="279"/>
            <p14:sldId id="280"/>
            <p14:sldId id="278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tmp"/><Relationship Id="rId2" Type="http://schemas.openxmlformats.org/officeDocument/2006/relationships/image" Target="../media/image24.tmp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gif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tmp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tmp"/><Relationship Id="rId3" Type="http://schemas.openxmlformats.org/officeDocument/2006/relationships/image" Target="../media/image9.tmp"/><Relationship Id="rId7" Type="http://schemas.openxmlformats.org/officeDocument/2006/relationships/image" Target="../media/image13.tmp"/><Relationship Id="rId2" Type="http://schemas.openxmlformats.org/officeDocument/2006/relationships/image" Target="../media/image8.tmp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2.tmp"/><Relationship Id="rId5" Type="http://schemas.openxmlformats.org/officeDocument/2006/relationships/image" Target="../media/image11.tmp"/><Relationship Id="rId10" Type="http://schemas.openxmlformats.org/officeDocument/2006/relationships/image" Target="../media/image16.tmp"/><Relationship Id="rId4" Type="http://schemas.openxmlformats.org/officeDocument/2006/relationships/image" Target="../media/image10.tmp"/><Relationship Id="rId9" Type="http://schemas.openxmlformats.org/officeDocument/2006/relationships/image" Target="../media/image15.tmp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tmp"/><Relationship Id="rId2" Type="http://schemas.openxmlformats.org/officeDocument/2006/relationships/image" Target="../media/image17.tmp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tmp"/><Relationship Id="rId4" Type="http://schemas.openxmlformats.org/officeDocument/2006/relationships/image" Target="../media/image19.tmp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tmp"/><Relationship Id="rId2" Type="http://schemas.openxmlformats.org/officeDocument/2006/relationships/image" Target="../media/image21.tmp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tmp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624385" y="381000"/>
            <a:ext cx="8077199" cy="11430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ar-SA" sz="1800" dirty="0" smtClean="0">
                <a:latin typeface="Arabic Typesetting" pitchFamily="66" charset="-78"/>
              </a:rPr>
              <a:t>بسم الله الرحمن الرحيم</a:t>
            </a:r>
            <a:r>
              <a:rPr lang="ar-SA" sz="1400" dirty="0" smtClean="0">
                <a:latin typeface="Arabic Typesetting" pitchFamily="66" charset="-78"/>
              </a:rPr>
              <a:t/>
            </a:r>
            <a:br>
              <a:rPr lang="ar-SA" sz="1400" dirty="0" smtClean="0">
                <a:latin typeface="Arabic Typesetting" pitchFamily="66" charset="-78"/>
              </a:rPr>
            </a:br>
            <a:r>
              <a:rPr lang="ar-SA" sz="6000" dirty="0" smtClean="0">
                <a:latin typeface="Arabic Typesetting" pitchFamily="66" charset="-78"/>
              </a:rPr>
              <a:t>اهلا و سهلا</a:t>
            </a:r>
            <a:endParaRPr lang="en-US" sz="7200" dirty="0">
              <a:latin typeface="Arabic Typesetting" pitchFamily="66" charset="-78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225" y="1752600"/>
            <a:ext cx="8287775" cy="449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6079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8400" y="762000"/>
            <a:ext cx="3372321" cy="371527"/>
          </a:xfrm>
          <a:prstGeom prst="rect">
            <a:avLst/>
          </a:prstGeom>
        </p:spPr>
      </p:pic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524000"/>
            <a:ext cx="8839200" cy="21074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900269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3886200" y="914400"/>
            <a:ext cx="1866900" cy="6318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ar-SA" sz="2800" smtClean="0">
                <a:latin typeface="NikoshBAN" pitchFamily="2" charset="0"/>
                <a:cs typeface="NikoshBAN" pitchFamily="2" charset="0"/>
              </a:rPr>
              <a:t>مع السلام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1648" y="2268940"/>
            <a:ext cx="3048000" cy="22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463408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30">
          <a:fgClr>
            <a:schemeClr val="accent3">
              <a:lumMod val="60000"/>
              <a:lumOff val="4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667000" y="231648"/>
            <a:ext cx="3657600" cy="682752"/>
          </a:xfrm>
        </p:spPr>
        <p:txBody>
          <a:bodyPr>
            <a:normAutofit/>
          </a:bodyPr>
          <a:lstStyle/>
          <a:p>
            <a:pPr algn="ctr"/>
            <a:r>
              <a:rPr lang="ar-SA" dirty="0" smtClean="0">
                <a:latin typeface="Arial Black" pitchFamily="34" charset="0"/>
                <a:cs typeface="+mn-cs"/>
              </a:rPr>
              <a:t>معرفة المدرس </a:t>
            </a:r>
            <a:endParaRPr lang="en-US" dirty="0">
              <a:latin typeface="Arial Black" pitchFamily="34" charset="0"/>
              <a:cs typeface="+mn-cs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4114800" y="2286000"/>
            <a:ext cx="4572000" cy="19050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2400" dirty="0" smtClean="0"/>
              <a:t>محمد زكريا</a:t>
            </a:r>
          </a:p>
          <a:p>
            <a:pPr algn="ctr"/>
            <a:r>
              <a:rPr lang="ar-SA" sz="2400" dirty="0" smtClean="0"/>
              <a:t>ريئس المدرس</a:t>
            </a:r>
          </a:p>
          <a:p>
            <a:pPr algn="ctr"/>
            <a:r>
              <a:rPr lang="ar-SA" sz="2400" dirty="0" smtClean="0"/>
              <a:t>موطفى اسلام داخل مدرسة</a:t>
            </a:r>
          </a:p>
          <a:p>
            <a:pPr algn="ctr"/>
            <a:r>
              <a:rPr lang="ar-SA" sz="2400" dirty="0" smtClean="0"/>
              <a:t>تيتاش   كوملا</a:t>
            </a:r>
          </a:p>
          <a:p>
            <a:pPr algn="ctr"/>
            <a:r>
              <a:rPr lang="en-US" dirty="0">
                <a:latin typeface="Arial Black" pitchFamily="34" charset="0"/>
                <a:cs typeface="NikoshBAN" pitchFamily="2" charset="0"/>
              </a:rPr>
              <a:t>E-mail-inzakaria74@gmail.com</a:t>
            </a:r>
            <a:endParaRPr lang="en-US" dirty="0"/>
          </a:p>
          <a:p>
            <a:pPr algn="ctr"/>
            <a:endParaRPr lang="en-US" dirty="0">
              <a:cs typeface="+mj-cs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1813901"/>
            <a:ext cx="1828800" cy="231663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418292156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3124200" y="581891"/>
            <a:ext cx="3048000" cy="685799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SA" dirty="0" smtClean="0"/>
              <a:t>  تعارف الدرس </a:t>
            </a:r>
            <a:endParaRPr lang="en-US" dirty="0"/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1447800" y="1676400"/>
            <a:ext cx="6400800" cy="3124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দাখিল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দশম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শ্রেনী</a:t>
            </a:r>
            <a:endParaRPr lang="en-US" dirty="0">
              <a:latin typeface="NikoshBAN" pitchFamily="2" charset="0"/>
              <a:cs typeface="NikoshBAN" pitchFamily="2" charset="0"/>
            </a:endParaRPr>
          </a:p>
          <a:p>
            <a:pPr marL="0" indent="0" algn="ctr">
              <a:buNone/>
            </a:pP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কুরআন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মজিদ</a:t>
            </a: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pPr marL="0" indent="0" algn="ctr">
              <a:buNone/>
            </a:pP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সুরা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ইমরান</a:t>
            </a:r>
            <a:endParaRPr lang="en-US" dirty="0">
              <a:latin typeface="NikoshBAN" pitchFamily="2" charset="0"/>
              <a:cs typeface="NikoshBAN" pitchFamily="2" charset="0"/>
            </a:endParaRPr>
          </a:p>
          <a:p>
            <a:pPr marL="0" indent="0" algn="ctr">
              <a:buNone/>
            </a:pPr>
            <a:r>
              <a:rPr lang="en-US" dirty="0" smtClean="0">
                <a:latin typeface="NikoshBAN" pitchFamily="2" charset="0"/>
                <a:cs typeface="NikoshBAN" pitchFamily="2" charset="0"/>
              </a:rPr>
              <a:t>৪র্থ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অধ্যায়</a:t>
            </a:r>
            <a:endParaRPr lang="en-US" dirty="0">
              <a:latin typeface="NikoshBAN" pitchFamily="2" charset="0"/>
              <a:cs typeface="NikoshBAN" pitchFamily="2" charset="0"/>
            </a:endParaRPr>
          </a:p>
          <a:p>
            <a:pPr marL="0" indent="0" algn="ctr">
              <a:buNone/>
            </a:pPr>
            <a:r>
              <a:rPr lang="en-US" dirty="0" smtClean="0">
                <a:latin typeface="NikoshBAN" pitchFamily="2" charset="0"/>
                <a:cs typeface="NikoshBAN" pitchFamily="2" charset="0"/>
              </a:rPr>
              <a:t>তারিখ-০১/০৪/২০২০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65962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6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5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4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4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43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5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52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5"/>
          <p:cNvSpPr txBox="1">
            <a:spLocks/>
          </p:cNvSpPr>
          <p:nvPr/>
        </p:nvSpPr>
        <p:spPr>
          <a:xfrm>
            <a:off x="2667000" y="1066800"/>
            <a:ext cx="3657600" cy="685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bn-BD" sz="3600" dirty="0"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r>
              <a:rPr lang="en-US" sz="3600" dirty="0"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/</a:t>
            </a:r>
            <a:r>
              <a:rPr lang="en-US" sz="3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ar-SA" sz="3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المعلمات</a:t>
            </a:r>
            <a:r>
              <a:rPr lang="en-US" sz="3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en-US" sz="3600" dirty="0"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3600" dirty="0">
              <a:solidFill>
                <a:schemeClr val="bg1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2438400"/>
            <a:ext cx="6172200" cy="1600200"/>
          </a:xfrm>
        </p:spPr>
        <p:txBody>
          <a:bodyPr/>
          <a:lstStyle/>
          <a:p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আল্লাহকে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কিভাবে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ভালবাসতে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হবে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তা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,</a:t>
            </a:r>
            <a:br>
              <a:rPr lang="en-US" dirty="0" smtClean="0">
                <a:latin typeface="NikoshBAN" pitchFamily="2" charset="0"/>
                <a:cs typeface="NikoshBAN" pitchFamily="2" charset="0"/>
              </a:rPr>
            </a:b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তাহকিক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,</a:t>
            </a:r>
            <a:r>
              <a:rPr lang="en-US" smtClean="0">
                <a:latin typeface="NikoshBAN" pitchFamily="2" charset="0"/>
                <a:cs typeface="NikoshBAN" pitchFamily="2" charset="0"/>
              </a:rPr>
              <a:t/>
            </a:r>
            <a:br>
              <a:rPr lang="en-US" smtClean="0">
                <a:latin typeface="NikoshBAN" pitchFamily="2" charset="0"/>
                <a:cs typeface="NikoshBAN" pitchFamily="2" charset="0"/>
              </a:rPr>
            </a:br>
            <a:r>
              <a:rPr lang="en-US" smtClean="0">
                <a:latin typeface="NikoshBAN" pitchFamily="2" charset="0"/>
                <a:cs typeface="NikoshBAN" pitchFamily="2" charset="0"/>
              </a:rPr>
              <a:t>আয়াতের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3480550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Zakaria\Desktop\বিসমিল্লাহ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304800"/>
            <a:ext cx="2209800" cy="5248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295400"/>
            <a:ext cx="8839200" cy="335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31532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2800" y="304800"/>
            <a:ext cx="1686160" cy="390580"/>
          </a:xfrm>
          <a:prstGeom prst="rect">
            <a:avLst/>
          </a:prstGeom>
        </p:spPr>
      </p:pic>
      <p:grpSp>
        <p:nvGrpSpPr>
          <p:cNvPr id="14" name="Group 13"/>
          <p:cNvGrpSpPr/>
          <p:nvPr/>
        </p:nvGrpSpPr>
        <p:grpSpPr>
          <a:xfrm>
            <a:off x="159328" y="815689"/>
            <a:ext cx="8756072" cy="708311"/>
            <a:chOff x="76200" y="730016"/>
            <a:chExt cx="8763000" cy="708311"/>
          </a:xfrm>
        </p:grpSpPr>
        <p:pic>
          <p:nvPicPr>
            <p:cNvPr id="4" name="Picture 3" descr="Screen Clippi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200" y="730016"/>
              <a:ext cx="8763000" cy="425100"/>
            </a:xfrm>
            <a:prstGeom prst="rect">
              <a:avLst/>
            </a:prstGeom>
          </p:spPr>
        </p:pic>
        <p:pic>
          <p:nvPicPr>
            <p:cNvPr id="5" name="Picture 4" descr="Screen Clipping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7200" y="1066800"/>
              <a:ext cx="6629400" cy="371527"/>
            </a:xfrm>
            <a:prstGeom prst="rect">
              <a:avLst/>
            </a:prstGeom>
          </p:spPr>
        </p:pic>
      </p:grpSp>
      <p:grpSp>
        <p:nvGrpSpPr>
          <p:cNvPr id="15" name="Group 14"/>
          <p:cNvGrpSpPr/>
          <p:nvPr/>
        </p:nvGrpSpPr>
        <p:grpSpPr>
          <a:xfrm>
            <a:off x="83126" y="1657347"/>
            <a:ext cx="8672945" cy="704853"/>
            <a:chOff x="-1" y="1438327"/>
            <a:chExt cx="8763001" cy="704853"/>
          </a:xfrm>
        </p:grpSpPr>
        <p:pic>
          <p:nvPicPr>
            <p:cNvPr id="6" name="Picture 5" descr="Screen Clipping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" y="1438327"/>
              <a:ext cx="8763001" cy="367813"/>
            </a:xfrm>
            <a:prstGeom prst="rect">
              <a:avLst/>
            </a:prstGeom>
          </p:spPr>
        </p:pic>
        <p:pic>
          <p:nvPicPr>
            <p:cNvPr id="7" name="Picture 6" descr="Screen Clipping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3401" y="1752600"/>
              <a:ext cx="2971800" cy="390580"/>
            </a:xfrm>
            <a:prstGeom prst="rect">
              <a:avLst/>
            </a:prstGeom>
          </p:spPr>
        </p:pic>
      </p:grpSp>
      <p:grpSp>
        <p:nvGrpSpPr>
          <p:cNvPr id="11" name="Group 10"/>
          <p:cNvGrpSpPr/>
          <p:nvPr/>
        </p:nvGrpSpPr>
        <p:grpSpPr>
          <a:xfrm>
            <a:off x="159327" y="2528932"/>
            <a:ext cx="8756073" cy="366668"/>
            <a:chOff x="6927" y="2219484"/>
            <a:chExt cx="8375073" cy="290364"/>
          </a:xfrm>
        </p:grpSpPr>
        <p:pic>
          <p:nvPicPr>
            <p:cNvPr id="9" name="Picture 8" descr="Screen Clipping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27" y="2239256"/>
              <a:ext cx="7581901" cy="250820"/>
            </a:xfrm>
            <a:prstGeom prst="rect">
              <a:avLst/>
            </a:prstGeom>
          </p:spPr>
        </p:pic>
        <p:pic>
          <p:nvPicPr>
            <p:cNvPr id="10" name="Picture 9" descr="Screen Clipping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486567" y="2219484"/>
              <a:ext cx="895433" cy="290364"/>
            </a:xfrm>
            <a:prstGeom prst="rect">
              <a:avLst/>
            </a:prstGeom>
          </p:spPr>
        </p:pic>
      </p:grpSp>
      <p:pic>
        <p:nvPicPr>
          <p:cNvPr id="12" name="Picture 11" descr="Screen Clipping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105094"/>
            <a:ext cx="5334000" cy="400106"/>
          </a:xfrm>
          <a:prstGeom prst="rect">
            <a:avLst/>
          </a:prstGeom>
        </p:spPr>
      </p:pic>
      <p:pic>
        <p:nvPicPr>
          <p:cNvPr id="13" name="Picture 12" descr="Screen Clipping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742909"/>
            <a:ext cx="8839200" cy="6766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627825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5200" y="304800"/>
            <a:ext cx="1533739" cy="438211"/>
          </a:xfrm>
          <a:prstGeom prst="rect">
            <a:avLst/>
          </a:prstGeom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743011"/>
            <a:ext cx="3943900" cy="485843"/>
          </a:xfrm>
          <a:prstGeom prst="rect">
            <a:avLst/>
          </a:prstGeom>
        </p:spPr>
      </p:pic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447800"/>
            <a:ext cx="8839200" cy="1257085"/>
          </a:xfrm>
          <a:prstGeom prst="rect">
            <a:avLst/>
          </a:prstGeom>
        </p:spPr>
      </p:pic>
      <p:pic>
        <p:nvPicPr>
          <p:cNvPr id="9" name="Picture 8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2895600"/>
            <a:ext cx="8818418" cy="18648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170982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9000" y="304800"/>
            <a:ext cx="1857634" cy="514422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524000"/>
            <a:ext cx="8458200" cy="243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661239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524000"/>
            <a:ext cx="8686800" cy="15943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872332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Angles">
  <a:themeElements>
    <a:clrScheme name="BlackTie">
      <a:dk1>
        <a:srgbClr val="000000"/>
      </a:dk1>
      <a:lt1>
        <a:srgbClr val="FFFFFF"/>
      </a:lt1>
      <a:dk2>
        <a:srgbClr val="46464A"/>
      </a:dk2>
      <a:lt2>
        <a:srgbClr val="E3DCCF"/>
      </a:lt2>
      <a:accent1>
        <a:srgbClr val="6F6F74"/>
      </a:accent1>
      <a:accent2>
        <a:srgbClr val="A7B789"/>
      </a:accent2>
      <a:accent3>
        <a:srgbClr val="BEAE98"/>
      </a:accent3>
      <a:accent4>
        <a:srgbClr val="92A9B9"/>
      </a:accent4>
      <a:accent5>
        <a:srgbClr val="9C8265"/>
      </a:accent5>
      <a:accent6>
        <a:srgbClr val="8D6974"/>
      </a:accent6>
      <a:hlink>
        <a:srgbClr val="67AABF"/>
      </a:hlink>
      <a:folHlink>
        <a:srgbClr val="B1B5AB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395</TotalTime>
  <Words>45</Words>
  <Application>Microsoft Office PowerPoint</Application>
  <PresentationFormat>On-screen Show (4:3)</PresentationFormat>
  <Paragraphs>17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Angles</vt:lpstr>
      <vt:lpstr>1_Angles</vt:lpstr>
      <vt:lpstr>بسم الله الرحمن الرحيم اهلا و سهلا</vt:lpstr>
      <vt:lpstr>معرفة المدرس </vt:lpstr>
      <vt:lpstr>PowerPoint Presentation</vt:lpstr>
      <vt:lpstr> আল্লাহকে কিভাবে ভালবাসতে হবে তা বলতে পারবে ,  তাহকিক করতে পারবে , আয়াতের ব্যাখ্যা করতে পারবে.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بسم الله الرحمن الرحيم اهلا و سهلا</dc:title>
  <dc:creator>Zakaria</dc:creator>
  <cp:lastModifiedBy>ismail - [2010]</cp:lastModifiedBy>
  <cp:revision>43</cp:revision>
  <dcterms:created xsi:type="dcterms:W3CDTF">2006-08-16T00:00:00Z</dcterms:created>
  <dcterms:modified xsi:type="dcterms:W3CDTF">2020-04-06T05:05:33Z</dcterms:modified>
</cp:coreProperties>
</file>