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5"/>
  </p:notesMasterIdLst>
  <p:sldIdLst>
    <p:sldId id="288" r:id="rId2"/>
    <p:sldId id="284" r:id="rId3"/>
    <p:sldId id="304" r:id="rId4"/>
    <p:sldId id="269" r:id="rId5"/>
    <p:sldId id="285" r:id="rId6"/>
    <p:sldId id="258" r:id="rId7"/>
    <p:sldId id="289" r:id="rId8"/>
    <p:sldId id="290" r:id="rId9"/>
    <p:sldId id="282" r:id="rId10"/>
    <p:sldId id="291" r:id="rId11"/>
    <p:sldId id="278" r:id="rId12"/>
    <p:sldId id="300" r:id="rId13"/>
    <p:sldId id="294" r:id="rId14"/>
    <p:sldId id="275" r:id="rId15"/>
    <p:sldId id="274" r:id="rId16"/>
    <p:sldId id="297" r:id="rId17"/>
    <p:sldId id="298" r:id="rId18"/>
    <p:sldId id="301" r:id="rId19"/>
    <p:sldId id="295" r:id="rId20"/>
    <p:sldId id="296" r:id="rId21"/>
    <p:sldId id="280" r:id="rId22"/>
    <p:sldId id="279" r:id="rId23"/>
    <p:sldId id="30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91" autoAdjust="0"/>
  </p:normalViewPr>
  <p:slideViewPr>
    <p:cSldViewPr snapToGrid="0">
      <p:cViewPr varScale="1">
        <p:scale>
          <a:sx n="72" d="100"/>
          <a:sy n="72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1B91F-FAAE-4136-9D1B-FA67C9AF783A}" type="doc">
      <dgm:prSet loTypeId="urn:microsoft.com/office/officeart/2005/8/layout/list1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6A1EB02-7D77-4125-8C57-2D3ACAB7E5D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s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১। ফজর: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</a:t>
          </a:r>
          <a:r>
            <a:rPr lang="as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বহে সাদিক উদিত হলে। সূর্য পূর্ব আকাশে উদিত হও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 আগ মুহূর্তে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0791DF-BE9B-4B00-8F75-54F55B0648B5}" type="parTrans" cxnId="{DF095D43-EA00-4D65-AF92-E124257B46ED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84CD94-05D0-4CA0-9E03-D35671540879}" type="sibTrans" cxnId="{DF095D43-EA00-4D65-AF92-E124257B46ED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622140-B696-4C49-B4D9-0192588C5DB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২। যোহর: সূর্য পশ্চিম আকাশে একটু ঢলে গেলে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59149F-730C-4D62-B372-110A7BD6C454}" type="parTrans" cxnId="{6D92977D-828A-41D5-A8FB-79F1F7807F31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058D98-B7A5-4966-9B3F-D8A51CC3FA93}" type="sibTrans" cxnId="{6D92977D-828A-41D5-A8FB-79F1F7807F31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74E426-A722-4110-87B7-8690911C1F6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৩। আছর:সূর্যের প্রখরতা থাকতে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01D6CB-D03A-4C22-84A7-45FE0BB5692C}" type="parTrans" cxnId="{07330DB8-4DC2-438F-8843-D505D73739C6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303295-E30C-4FE3-BFC1-A9E25D0131CB}" type="sibTrans" cxnId="{07330DB8-4DC2-438F-8843-D505D73739C6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4C1C6-F80A-496F-B2F3-021BEE2B1AB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৪। মাগরিব:সূর্য অস্ত যাও</a:t>
          </a:r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র সাথে সাথে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85D319-CA62-4BB8-8C20-B3DA4A4D6700}" type="parTrans" cxnId="{145CC237-1379-4363-A80D-E81D1D1987B1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94828-E6F5-453A-B3C9-28F2074BE22D}" type="sibTrans" cxnId="{145CC237-1379-4363-A80D-E81D1D1987B1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93C683-B945-4196-A68C-ACE79A6FFF0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৫। এশা: সূর্য অস্ত যাও</a:t>
          </a:r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র পর রাতের</a:t>
          </a:r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এক তৃতী</a:t>
          </a:r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য়াং</a:t>
          </a:r>
          <a:r>
            <a:rPr lang="as-IN" sz="3200" smtClean="0">
              <a:latin typeface="NikoshBAN" panose="02000000000000000000" pitchFamily="2" charset="0"/>
              <a:cs typeface="NikoshBAN" panose="02000000000000000000" pitchFamily="2" charset="0"/>
            </a:rPr>
            <a:t>শে 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DA7992-7EBB-48A2-BD2E-27E9950E9408}" type="parTrans" cxnId="{49AA7D15-D659-4D37-975E-7519EAA6AE58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D1A33-1024-4B96-9344-D8A829203C52}" type="sibTrans" cxnId="{49AA7D15-D659-4D37-975E-7519EAA6AE58}">
      <dgm:prSet/>
      <dgm:spPr/>
      <dgm:t>
        <a:bodyPr/>
        <a:lstStyle/>
        <a:p>
          <a:pPr>
            <a:lnSpc>
              <a:spcPct val="100000"/>
            </a:lnSpc>
          </a:pPr>
          <a:endParaRPr lang="en-US" sz="320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2FCBEB-EB94-4DC5-92AC-DCE08461A8B6}" type="pres">
      <dgm:prSet presAssocID="{95B1B91F-FAAE-4136-9D1B-FA67C9AF78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27F60-0E72-4010-8363-9CD5BAEFFE3A}" type="pres">
      <dgm:prSet presAssocID="{16A1EB02-7D77-4125-8C57-2D3ACAB7E5D5}" presName="parentLin" presStyleCnt="0"/>
      <dgm:spPr/>
    </dgm:pt>
    <dgm:pt modelId="{7A913175-1D32-4C1B-87F2-7059115021F3}" type="pres">
      <dgm:prSet presAssocID="{16A1EB02-7D77-4125-8C57-2D3ACAB7E5D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7339CFA-44B0-4199-8255-441E2C3FB271}" type="pres">
      <dgm:prSet presAssocID="{16A1EB02-7D77-4125-8C57-2D3ACAB7E5D5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9AD78-37AE-453F-98AC-50EDB92B0AFF}" type="pres">
      <dgm:prSet presAssocID="{16A1EB02-7D77-4125-8C57-2D3ACAB7E5D5}" presName="negativeSpace" presStyleCnt="0"/>
      <dgm:spPr/>
    </dgm:pt>
    <dgm:pt modelId="{F729A705-FD05-4568-9D84-38A35EA57804}" type="pres">
      <dgm:prSet presAssocID="{16A1EB02-7D77-4125-8C57-2D3ACAB7E5D5}" presName="childText" presStyleLbl="conFgAcc1" presStyleIdx="0" presStyleCnt="5">
        <dgm:presLayoutVars>
          <dgm:bulletEnabled val="1"/>
        </dgm:presLayoutVars>
      </dgm:prSet>
      <dgm:spPr/>
    </dgm:pt>
    <dgm:pt modelId="{25F38765-2207-454E-B016-D6233521216E}" type="pres">
      <dgm:prSet presAssocID="{9184CD94-05D0-4CA0-9E03-D35671540879}" presName="spaceBetweenRectangles" presStyleCnt="0"/>
      <dgm:spPr/>
    </dgm:pt>
    <dgm:pt modelId="{2FC2623C-BC92-4C57-965C-51DAF3AB8E57}" type="pres">
      <dgm:prSet presAssocID="{95622140-B696-4C49-B4D9-0192588C5DBC}" presName="parentLin" presStyleCnt="0"/>
      <dgm:spPr/>
    </dgm:pt>
    <dgm:pt modelId="{2984EAB1-2515-473B-877C-4E4067732551}" type="pres">
      <dgm:prSet presAssocID="{95622140-B696-4C49-B4D9-0192588C5DB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2196307-C98E-4E93-BAD2-BE0799133DB1}" type="pres">
      <dgm:prSet presAssocID="{95622140-B696-4C49-B4D9-0192588C5DBC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EC057-26AA-4EE0-94BD-6C5A101C4094}" type="pres">
      <dgm:prSet presAssocID="{95622140-B696-4C49-B4D9-0192588C5DBC}" presName="negativeSpace" presStyleCnt="0"/>
      <dgm:spPr/>
    </dgm:pt>
    <dgm:pt modelId="{B90732E2-BF91-4C57-A194-137DC22E461E}" type="pres">
      <dgm:prSet presAssocID="{95622140-B696-4C49-B4D9-0192588C5DBC}" presName="childText" presStyleLbl="conFgAcc1" presStyleIdx="1" presStyleCnt="5">
        <dgm:presLayoutVars>
          <dgm:bulletEnabled val="1"/>
        </dgm:presLayoutVars>
      </dgm:prSet>
      <dgm:spPr/>
    </dgm:pt>
    <dgm:pt modelId="{19C1C20F-D97A-4C2F-8740-54AAD463DD8F}" type="pres">
      <dgm:prSet presAssocID="{42058D98-B7A5-4966-9B3F-D8A51CC3FA93}" presName="spaceBetweenRectangles" presStyleCnt="0"/>
      <dgm:spPr/>
    </dgm:pt>
    <dgm:pt modelId="{EBF8343B-2D3C-4C14-BA74-53162AA4BFE2}" type="pres">
      <dgm:prSet presAssocID="{1C74E426-A722-4110-87B7-8690911C1F6F}" presName="parentLin" presStyleCnt="0"/>
      <dgm:spPr/>
    </dgm:pt>
    <dgm:pt modelId="{9A28F46C-51FB-4AC9-A566-AE8B484D4013}" type="pres">
      <dgm:prSet presAssocID="{1C74E426-A722-4110-87B7-8690911C1F6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17B7826-993C-4D9D-BD9A-7A6E9509BBC4}" type="pres">
      <dgm:prSet presAssocID="{1C74E426-A722-4110-87B7-8690911C1F6F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73A9C-CB21-40FB-9F3B-916CBE253892}" type="pres">
      <dgm:prSet presAssocID="{1C74E426-A722-4110-87B7-8690911C1F6F}" presName="negativeSpace" presStyleCnt="0"/>
      <dgm:spPr/>
    </dgm:pt>
    <dgm:pt modelId="{6E9A952A-BEFA-4DDC-A1D7-31BABD4EEF52}" type="pres">
      <dgm:prSet presAssocID="{1C74E426-A722-4110-87B7-8690911C1F6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76748-0DF6-4561-A063-4617355F9CF9}" type="pres">
      <dgm:prSet presAssocID="{94303295-E30C-4FE3-BFC1-A9E25D0131CB}" presName="spaceBetweenRectangles" presStyleCnt="0"/>
      <dgm:spPr/>
    </dgm:pt>
    <dgm:pt modelId="{F211B405-61D2-4AE8-B69C-73C5FC62EF4E}" type="pres">
      <dgm:prSet presAssocID="{AB44C1C6-F80A-496F-B2F3-021BEE2B1ABD}" presName="parentLin" presStyleCnt="0"/>
      <dgm:spPr/>
    </dgm:pt>
    <dgm:pt modelId="{4F74F4BD-BB82-4FDE-BB9C-45D0FAF6ADC0}" type="pres">
      <dgm:prSet presAssocID="{AB44C1C6-F80A-496F-B2F3-021BEE2B1AB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6264406-885E-4601-A8E4-D80B9738B143}" type="pres">
      <dgm:prSet presAssocID="{AB44C1C6-F80A-496F-B2F3-021BEE2B1ABD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EBB9B-71C1-4301-97DA-198EB9F73934}" type="pres">
      <dgm:prSet presAssocID="{AB44C1C6-F80A-496F-B2F3-021BEE2B1ABD}" presName="negativeSpace" presStyleCnt="0"/>
      <dgm:spPr/>
    </dgm:pt>
    <dgm:pt modelId="{C945A76B-FBE0-4BB9-94C3-8E4C39CEF7D9}" type="pres">
      <dgm:prSet presAssocID="{AB44C1C6-F80A-496F-B2F3-021BEE2B1ABD}" presName="childText" presStyleLbl="conFgAcc1" presStyleIdx="3" presStyleCnt="5">
        <dgm:presLayoutVars>
          <dgm:bulletEnabled val="1"/>
        </dgm:presLayoutVars>
      </dgm:prSet>
      <dgm:spPr/>
    </dgm:pt>
    <dgm:pt modelId="{3F7403CC-0C36-4F93-A480-E2C681036030}" type="pres">
      <dgm:prSet presAssocID="{F7294828-E6F5-453A-B3C9-28F2074BE22D}" presName="spaceBetweenRectangles" presStyleCnt="0"/>
      <dgm:spPr/>
    </dgm:pt>
    <dgm:pt modelId="{12C011DF-F5A2-4A1A-8DFD-3A95A9639735}" type="pres">
      <dgm:prSet presAssocID="{FC93C683-B945-4196-A68C-ACE79A6FFF0B}" presName="parentLin" presStyleCnt="0"/>
      <dgm:spPr/>
    </dgm:pt>
    <dgm:pt modelId="{1E58A1ED-6868-4DE0-B0FB-3B23B4B146A4}" type="pres">
      <dgm:prSet presAssocID="{FC93C683-B945-4196-A68C-ACE79A6FFF0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CAAF082-A2B9-4A64-B312-60161D926AC9}" type="pres">
      <dgm:prSet presAssocID="{FC93C683-B945-4196-A68C-ACE79A6FFF0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173BD-1161-4BC4-88D4-DF2A88442998}" type="pres">
      <dgm:prSet presAssocID="{FC93C683-B945-4196-A68C-ACE79A6FFF0B}" presName="negativeSpace" presStyleCnt="0"/>
      <dgm:spPr/>
    </dgm:pt>
    <dgm:pt modelId="{85C02C93-9533-4D8C-9617-262983847157}" type="pres">
      <dgm:prSet presAssocID="{FC93C683-B945-4196-A68C-ACE79A6FFF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940BD1-A542-4470-89AA-37B8339311F7}" type="presOf" srcId="{FC93C683-B945-4196-A68C-ACE79A6FFF0B}" destId="{3CAAF082-A2B9-4A64-B312-60161D926AC9}" srcOrd="1" destOrd="0" presId="urn:microsoft.com/office/officeart/2005/8/layout/list1"/>
    <dgm:cxn modelId="{11FDAEE7-C76C-4330-95BC-AFA6F8564F1F}" type="presOf" srcId="{95622140-B696-4C49-B4D9-0192588C5DBC}" destId="{72196307-C98E-4E93-BAD2-BE0799133DB1}" srcOrd="1" destOrd="0" presId="urn:microsoft.com/office/officeart/2005/8/layout/list1"/>
    <dgm:cxn modelId="{A3EDD552-AA15-433F-9C8D-EC9875693D08}" type="presOf" srcId="{1C74E426-A722-4110-87B7-8690911C1F6F}" destId="{A17B7826-993C-4D9D-BD9A-7A6E9509BBC4}" srcOrd="1" destOrd="0" presId="urn:microsoft.com/office/officeart/2005/8/layout/list1"/>
    <dgm:cxn modelId="{07330DB8-4DC2-438F-8843-D505D73739C6}" srcId="{95B1B91F-FAAE-4136-9D1B-FA67C9AF783A}" destId="{1C74E426-A722-4110-87B7-8690911C1F6F}" srcOrd="2" destOrd="0" parTransId="{C501D6CB-D03A-4C22-84A7-45FE0BB5692C}" sibTransId="{94303295-E30C-4FE3-BFC1-A9E25D0131CB}"/>
    <dgm:cxn modelId="{A05B79F9-1013-4387-8864-8541413A6542}" type="presOf" srcId="{1C74E426-A722-4110-87B7-8690911C1F6F}" destId="{9A28F46C-51FB-4AC9-A566-AE8B484D4013}" srcOrd="0" destOrd="0" presId="urn:microsoft.com/office/officeart/2005/8/layout/list1"/>
    <dgm:cxn modelId="{B36C49ED-EC72-461F-8A87-48E04CCF1D98}" type="presOf" srcId="{95B1B91F-FAAE-4136-9D1B-FA67C9AF783A}" destId="{5F2FCBEB-EB94-4DC5-92AC-DCE08461A8B6}" srcOrd="0" destOrd="0" presId="urn:microsoft.com/office/officeart/2005/8/layout/list1"/>
    <dgm:cxn modelId="{B13BE33B-85ED-497F-ADFA-4428716C722E}" type="presOf" srcId="{AB44C1C6-F80A-496F-B2F3-021BEE2B1ABD}" destId="{4F74F4BD-BB82-4FDE-BB9C-45D0FAF6ADC0}" srcOrd="0" destOrd="0" presId="urn:microsoft.com/office/officeart/2005/8/layout/list1"/>
    <dgm:cxn modelId="{6D92977D-828A-41D5-A8FB-79F1F7807F31}" srcId="{95B1B91F-FAAE-4136-9D1B-FA67C9AF783A}" destId="{95622140-B696-4C49-B4D9-0192588C5DBC}" srcOrd="1" destOrd="0" parTransId="{3159149F-730C-4D62-B372-110A7BD6C454}" sibTransId="{42058D98-B7A5-4966-9B3F-D8A51CC3FA93}"/>
    <dgm:cxn modelId="{145CC237-1379-4363-A80D-E81D1D1987B1}" srcId="{95B1B91F-FAAE-4136-9D1B-FA67C9AF783A}" destId="{AB44C1C6-F80A-496F-B2F3-021BEE2B1ABD}" srcOrd="3" destOrd="0" parTransId="{8485D319-CA62-4BB8-8C20-B3DA4A4D6700}" sibTransId="{F7294828-E6F5-453A-B3C9-28F2074BE22D}"/>
    <dgm:cxn modelId="{14C82299-BC07-4C7B-8F96-F8431E29A26D}" type="presOf" srcId="{95622140-B696-4C49-B4D9-0192588C5DBC}" destId="{2984EAB1-2515-473B-877C-4E4067732551}" srcOrd="0" destOrd="0" presId="urn:microsoft.com/office/officeart/2005/8/layout/list1"/>
    <dgm:cxn modelId="{7F16C2AC-2B1F-4E00-8FBF-74D1A1735D91}" type="presOf" srcId="{AB44C1C6-F80A-496F-B2F3-021BEE2B1ABD}" destId="{76264406-885E-4601-A8E4-D80B9738B143}" srcOrd="1" destOrd="0" presId="urn:microsoft.com/office/officeart/2005/8/layout/list1"/>
    <dgm:cxn modelId="{DC706CCB-C6FE-4E56-9AA4-F0CCF27A4783}" type="presOf" srcId="{16A1EB02-7D77-4125-8C57-2D3ACAB7E5D5}" destId="{7A913175-1D32-4C1B-87F2-7059115021F3}" srcOrd="0" destOrd="0" presId="urn:microsoft.com/office/officeart/2005/8/layout/list1"/>
    <dgm:cxn modelId="{DF095D43-EA00-4D65-AF92-E124257B46ED}" srcId="{95B1B91F-FAAE-4136-9D1B-FA67C9AF783A}" destId="{16A1EB02-7D77-4125-8C57-2D3ACAB7E5D5}" srcOrd="0" destOrd="0" parTransId="{C60791DF-BE9B-4B00-8F75-54F55B0648B5}" sibTransId="{9184CD94-05D0-4CA0-9E03-D35671540879}"/>
    <dgm:cxn modelId="{49AA7D15-D659-4D37-975E-7519EAA6AE58}" srcId="{95B1B91F-FAAE-4136-9D1B-FA67C9AF783A}" destId="{FC93C683-B945-4196-A68C-ACE79A6FFF0B}" srcOrd="4" destOrd="0" parTransId="{F8DA7992-7EBB-48A2-BD2E-27E9950E9408}" sibTransId="{E6ED1A33-1024-4B96-9344-D8A829203C52}"/>
    <dgm:cxn modelId="{58817104-F2EA-4735-92A9-6FF7D806FE0B}" type="presOf" srcId="{FC93C683-B945-4196-A68C-ACE79A6FFF0B}" destId="{1E58A1ED-6868-4DE0-B0FB-3B23B4B146A4}" srcOrd="0" destOrd="0" presId="urn:microsoft.com/office/officeart/2005/8/layout/list1"/>
    <dgm:cxn modelId="{BFF6A9DF-884D-4C6E-BF09-2F3AD880EDE4}" type="presOf" srcId="{16A1EB02-7D77-4125-8C57-2D3ACAB7E5D5}" destId="{F7339CFA-44B0-4199-8255-441E2C3FB271}" srcOrd="1" destOrd="0" presId="urn:microsoft.com/office/officeart/2005/8/layout/list1"/>
    <dgm:cxn modelId="{F74D19D1-FA85-4BD1-8771-0A9343818E0B}" type="presParOf" srcId="{5F2FCBEB-EB94-4DC5-92AC-DCE08461A8B6}" destId="{67A27F60-0E72-4010-8363-9CD5BAEFFE3A}" srcOrd="0" destOrd="0" presId="urn:microsoft.com/office/officeart/2005/8/layout/list1"/>
    <dgm:cxn modelId="{18FBFBED-DBFB-4A16-91AA-43B05CA5DBE4}" type="presParOf" srcId="{67A27F60-0E72-4010-8363-9CD5BAEFFE3A}" destId="{7A913175-1D32-4C1B-87F2-7059115021F3}" srcOrd="0" destOrd="0" presId="urn:microsoft.com/office/officeart/2005/8/layout/list1"/>
    <dgm:cxn modelId="{ACE6D341-2900-4014-903B-68801E02DEFD}" type="presParOf" srcId="{67A27F60-0E72-4010-8363-9CD5BAEFFE3A}" destId="{F7339CFA-44B0-4199-8255-441E2C3FB271}" srcOrd="1" destOrd="0" presId="urn:microsoft.com/office/officeart/2005/8/layout/list1"/>
    <dgm:cxn modelId="{CAB1CCBA-9B42-4623-B1F1-DF30DBDC0ACA}" type="presParOf" srcId="{5F2FCBEB-EB94-4DC5-92AC-DCE08461A8B6}" destId="{0A09AD78-37AE-453F-98AC-50EDB92B0AFF}" srcOrd="1" destOrd="0" presId="urn:microsoft.com/office/officeart/2005/8/layout/list1"/>
    <dgm:cxn modelId="{23B1F8D9-7CAA-473A-B635-5276E58C91BF}" type="presParOf" srcId="{5F2FCBEB-EB94-4DC5-92AC-DCE08461A8B6}" destId="{F729A705-FD05-4568-9D84-38A35EA57804}" srcOrd="2" destOrd="0" presId="urn:microsoft.com/office/officeart/2005/8/layout/list1"/>
    <dgm:cxn modelId="{17FAE464-6C79-48A7-AA5C-5D6B18669324}" type="presParOf" srcId="{5F2FCBEB-EB94-4DC5-92AC-DCE08461A8B6}" destId="{25F38765-2207-454E-B016-D6233521216E}" srcOrd="3" destOrd="0" presId="urn:microsoft.com/office/officeart/2005/8/layout/list1"/>
    <dgm:cxn modelId="{6FE8C2FB-5473-4CE3-A070-737A8A4ECDD2}" type="presParOf" srcId="{5F2FCBEB-EB94-4DC5-92AC-DCE08461A8B6}" destId="{2FC2623C-BC92-4C57-965C-51DAF3AB8E57}" srcOrd="4" destOrd="0" presId="urn:microsoft.com/office/officeart/2005/8/layout/list1"/>
    <dgm:cxn modelId="{AB38C560-E787-49D9-BB56-87AF66899655}" type="presParOf" srcId="{2FC2623C-BC92-4C57-965C-51DAF3AB8E57}" destId="{2984EAB1-2515-473B-877C-4E4067732551}" srcOrd="0" destOrd="0" presId="urn:microsoft.com/office/officeart/2005/8/layout/list1"/>
    <dgm:cxn modelId="{635AA970-D473-4384-AD36-94EED0EFDE4F}" type="presParOf" srcId="{2FC2623C-BC92-4C57-965C-51DAF3AB8E57}" destId="{72196307-C98E-4E93-BAD2-BE0799133DB1}" srcOrd="1" destOrd="0" presId="urn:microsoft.com/office/officeart/2005/8/layout/list1"/>
    <dgm:cxn modelId="{0D1EF096-A396-41F0-BA4C-8D1BF9E5DFF9}" type="presParOf" srcId="{5F2FCBEB-EB94-4DC5-92AC-DCE08461A8B6}" destId="{494EC057-26AA-4EE0-94BD-6C5A101C4094}" srcOrd="5" destOrd="0" presId="urn:microsoft.com/office/officeart/2005/8/layout/list1"/>
    <dgm:cxn modelId="{209CC320-7A57-49E7-BF42-DF600F364B0D}" type="presParOf" srcId="{5F2FCBEB-EB94-4DC5-92AC-DCE08461A8B6}" destId="{B90732E2-BF91-4C57-A194-137DC22E461E}" srcOrd="6" destOrd="0" presId="urn:microsoft.com/office/officeart/2005/8/layout/list1"/>
    <dgm:cxn modelId="{1D81DBCB-2C68-42B1-9B23-F058D061A038}" type="presParOf" srcId="{5F2FCBEB-EB94-4DC5-92AC-DCE08461A8B6}" destId="{19C1C20F-D97A-4C2F-8740-54AAD463DD8F}" srcOrd="7" destOrd="0" presId="urn:microsoft.com/office/officeart/2005/8/layout/list1"/>
    <dgm:cxn modelId="{B647679C-501C-4E12-B2F1-0B232AF7FAD8}" type="presParOf" srcId="{5F2FCBEB-EB94-4DC5-92AC-DCE08461A8B6}" destId="{EBF8343B-2D3C-4C14-BA74-53162AA4BFE2}" srcOrd="8" destOrd="0" presId="urn:microsoft.com/office/officeart/2005/8/layout/list1"/>
    <dgm:cxn modelId="{F86AA136-ACA8-4EF7-9C4B-E77B39128184}" type="presParOf" srcId="{EBF8343B-2D3C-4C14-BA74-53162AA4BFE2}" destId="{9A28F46C-51FB-4AC9-A566-AE8B484D4013}" srcOrd="0" destOrd="0" presId="urn:microsoft.com/office/officeart/2005/8/layout/list1"/>
    <dgm:cxn modelId="{59153891-54AC-4A9F-8BED-7A4F4CB6ABA1}" type="presParOf" srcId="{EBF8343B-2D3C-4C14-BA74-53162AA4BFE2}" destId="{A17B7826-993C-4D9D-BD9A-7A6E9509BBC4}" srcOrd="1" destOrd="0" presId="urn:microsoft.com/office/officeart/2005/8/layout/list1"/>
    <dgm:cxn modelId="{990498D7-73CE-4AC4-B702-F0C0B3DB9249}" type="presParOf" srcId="{5F2FCBEB-EB94-4DC5-92AC-DCE08461A8B6}" destId="{61F73A9C-CB21-40FB-9F3B-916CBE253892}" srcOrd="9" destOrd="0" presId="urn:microsoft.com/office/officeart/2005/8/layout/list1"/>
    <dgm:cxn modelId="{1B6A321E-AD69-4324-9522-1721F0AA9115}" type="presParOf" srcId="{5F2FCBEB-EB94-4DC5-92AC-DCE08461A8B6}" destId="{6E9A952A-BEFA-4DDC-A1D7-31BABD4EEF52}" srcOrd="10" destOrd="0" presId="urn:microsoft.com/office/officeart/2005/8/layout/list1"/>
    <dgm:cxn modelId="{9E9C7461-8680-4C82-BCBA-5A90319A342A}" type="presParOf" srcId="{5F2FCBEB-EB94-4DC5-92AC-DCE08461A8B6}" destId="{D9C76748-0DF6-4561-A063-4617355F9CF9}" srcOrd="11" destOrd="0" presId="urn:microsoft.com/office/officeart/2005/8/layout/list1"/>
    <dgm:cxn modelId="{502095A7-61E2-40A5-BDDA-D37E03E17076}" type="presParOf" srcId="{5F2FCBEB-EB94-4DC5-92AC-DCE08461A8B6}" destId="{F211B405-61D2-4AE8-B69C-73C5FC62EF4E}" srcOrd="12" destOrd="0" presId="urn:microsoft.com/office/officeart/2005/8/layout/list1"/>
    <dgm:cxn modelId="{CFF92D79-2D22-4A0D-A244-A2F25FD83C53}" type="presParOf" srcId="{F211B405-61D2-4AE8-B69C-73C5FC62EF4E}" destId="{4F74F4BD-BB82-4FDE-BB9C-45D0FAF6ADC0}" srcOrd="0" destOrd="0" presId="urn:microsoft.com/office/officeart/2005/8/layout/list1"/>
    <dgm:cxn modelId="{DA9E1AC9-A14E-41A9-8CDC-219F84E6A511}" type="presParOf" srcId="{F211B405-61D2-4AE8-B69C-73C5FC62EF4E}" destId="{76264406-885E-4601-A8E4-D80B9738B143}" srcOrd="1" destOrd="0" presId="urn:microsoft.com/office/officeart/2005/8/layout/list1"/>
    <dgm:cxn modelId="{ABC22360-7908-4F74-AF7A-173FD7689AE6}" type="presParOf" srcId="{5F2FCBEB-EB94-4DC5-92AC-DCE08461A8B6}" destId="{BE1EBB9B-71C1-4301-97DA-198EB9F73934}" srcOrd="13" destOrd="0" presId="urn:microsoft.com/office/officeart/2005/8/layout/list1"/>
    <dgm:cxn modelId="{C309A560-7898-4A57-83CD-3235301A6DB6}" type="presParOf" srcId="{5F2FCBEB-EB94-4DC5-92AC-DCE08461A8B6}" destId="{C945A76B-FBE0-4BB9-94C3-8E4C39CEF7D9}" srcOrd="14" destOrd="0" presId="urn:microsoft.com/office/officeart/2005/8/layout/list1"/>
    <dgm:cxn modelId="{98E87E93-F256-4EA9-AFBF-D19B49E93DDD}" type="presParOf" srcId="{5F2FCBEB-EB94-4DC5-92AC-DCE08461A8B6}" destId="{3F7403CC-0C36-4F93-A480-E2C681036030}" srcOrd="15" destOrd="0" presId="urn:microsoft.com/office/officeart/2005/8/layout/list1"/>
    <dgm:cxn modelId="{A5C1A598-53BF-4B2A-9507-B5E430051C9D}" type="presParOf" srcId="{5F2FCBEB-EB94-4DC5-92AC-DCE08461A8B6}" destId="{12C011DF-F5A2-4A1A-8DFD-3A95A9639735}" srcOrd="16" destOrd="0" presId="urn:microsoft.com/office/officeart/2005/8/layout/list1"/>
    <dgm:cxn modelId="{951242BB-E14F-43D8-BAB6-D3DB86F2A43D}" type="presParOf" srcId="{12C011DF-F5A2-4A1A-8DFD-3A95A9639735}" destId="{1E58A1ED-6868-4DE0-B0FB-3B23B4B146A4}" srcOrd="0" destOrd="0" presId="urn:microsoft.com/office/officeart/2005/8/layout/list1"/>
    <dgm:cxn modelId="{0CA1A20F-60DE-4CFA-9B3D-BBCB3AE1E234}" type="presParOf" srcId="{12C011DF-F5A2-4A1A-8DFD-3A95A9639735}" destId="{3CAAF082-A2B9-4A64-B312-60161D926AC9}" srcOrd="1" destOrd="0" presId="urn:microsoft.com/office/officeart/2005/8/layout/list1"/>
    <dgm:cxn modelId="{E317530A-262B-4A1A-B5C3-BC672B5E2150}" type="presParOf" srcId="{5F2FCBEB-EB94-4DC5-92AC-DCE08461A8B6}" destId="{2B2173BD-1161-4BC4-88D4-DF2A88442998}" srcOrd="17" destOrd="0" presId="urn:microsoft.com/office/officeart/2005/8/layout/list1"/>
    <dgm:cxn modelId="{AA4D2376-D247-4E64-B6D7-954B65F3518D}" type="presParOf" srcId="{5F2FCBEB-EB94-4DC5-92AC-DCE08461A8B6}" destId="{85C02C93-9533-4D8C-9617-26298384715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FCF97E-E87C-4BDB-BDC8-C9804124984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17815A9-E95C-4B71-8FAF-4B1849CCDC06}">
      <dgm:prSet phldrT="[Text]"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الله اكبر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 : আল্লাহ সবার চেয়ে বড়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FAB97-6FC5-4FEA-82A0-616F875C115B}" type="parTrans" cxnId="{94248DDE-AA0D-4F18-9657-CDC9A8A2A8E0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E97FC-7FEA-4CD6-BD66-FC5AF74A22D1}" type="sibTrans" cxnId="{94248DDE-AA0D-4F18-9657-CDC9A8A2A8E0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C229E-7288-49FA-AB3F-6A0DD78C2B53}">
      <dgm:prSet phldrT="[Text]"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لا اله الا الله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 ব্যতীত কোন উপাস্য নেই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(1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7AD54-981A-4FD9-94DE-CA25AB9D5127}" type="parTrans" cxnId="{6FF47D55-08C5-4538-9909-FD1F673CE833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5EA8C-3B4E-4FB7-98D3-9CF1C41EF694}" type="sibTrans" cxnId="{6FF47D55-08C5-4538-9909-FD1F673CE833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0A723-8A03-49DE-91C6-C5A81348CEEC}">
      <dgm:prSet phldrT="[Text]"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حيَّ عَلَى الصَّلاَةِ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ছালাতের জন্য এসো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91154-172E-427E-AB20-9374897C49ED}" type="parTrans" cxnId="{7FC04596-F988-4830-BAD4-4A6CD1E53854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56951-C337-48A0-B41A-6CAE70EB722A}" type="sibTrans" cxnId="{7FC04596-F988-4830-BAD4-4A6CD1E53854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68166-6346-468F-8E39-33C183CEA5CA}">
      <dgm:prSet phldrT="[Text]"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حي على الفلاح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কল্যাণের জন্য এসো)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387EE-0DA2-47EC-80F0-ECBF6BA041BB}" type="parTrans" cxnId="{66C619FA-ABBD-4873-8DF6-6928A8EB4548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1A3D1-D2F1-4E98-A74B-E3BB5DF2A90E}" type="sibTrans" cxnId="{66C619FA-ABBD-4873-8DF6-6928A8EB4548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9A151-5D1D-4289-B154-9680A66C572F}">
      <dgm:prSet phldrT="[Text]"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اللهُ أَكْبَرُ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 : আল্লাহ সবার চেয়ে বড়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3A17E-2CD2-4460-B4DC-BA541043BD50}" type="sibTrans" cxnId="{2ECEEAA4-5CF4-4599-A34D-98CE5E905CEE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E7F10-554E-4CF6-838F-55914C515238}" type="parTrans" cxnId="{2ECEEAA4-5CF4-4599-A34D-98CE5E905CEE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D93AD-733B-478F-9F36-E2B3C11B37D2}">
      <dgm:prSet phldrT="[Text]"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أَشْهَدُ أَن لاَّ إلَهَ إِلاَّ اللهُ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 সাক্ষ্য দিচ্ছি যে, আল্লাহ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কোন উপাস্য নেই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D673A-B895-4641-91D4-959ECE468BBB}" type="sibTrans" cxnId="{FA63F859-23C7-4FDC-98E6-3D78D0B5ABA9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B8AE0-FFD9-430E-9ABB-BA30EE413FE3}" type="parTrans" cxnId="{FA63F859-23C7-4FDC-98E6-3D78D0B5ABA9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E7C09-1998-4DFC-88BD-793A903544D3}">
      <dgm:prSet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أَشْهَدُ أَنَّ مُحَمَّدًا رَّسُوْلُ اللهِ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 সাক্ষ্য দিচ্ছি যে, মুহাম্মাদ আল্লাহর রাসূল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5B4A8-E946-456C-938E-F647F7379EA9}" type="parTrans" cxnId="{AAC53DCF-708D-4C07-A787-99AB20AABE9A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F418E-60CC-47A8-B663-EE529000056F}" type="sibTrans" cxnId="{AAC53DCF-708D-4C07-A787-99AB20AABE9A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04999-487F-4DE0-91FD-BC53C42CF860}">
      <dgm:prSet custT="1"/>
      <dgm:spPr/>
      <dgm:t>
        <a:bodyPr/>
        <a:lstStyle/>
        <a:p>
          <a:r>
            <a:rPr lang="ar-AE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الصلاة خير من النوم</a:t>
          </a:r>
          <a:r>
            <a: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নিদ্রা হ’তে ছালাত উত্তম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শুধুমাত্র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ফজরের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আযানে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ar-AE" sz="3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A595F-BF47-4C52-BEED-04FF162FF8EF}" type="parTrans" cxnId="{5B35CAED-F6E0-482F-86C5-6B09F8A03040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D158B-D5C4-4977-B412-E5981E12320F}" type="sibTrans" cxnId="{5B35CAED-F6E0-482F-86C5-6B09F8A03040}">
      <dgm:prSet/>
      <dgm:spPr/>
      <dgm:t>
        <a:bodyPr/>
        <a:lstStyle/>
        <a:p>
          <a:endParaRPr lang="en-US" sz="3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CC221-31CF-49FA-967A-E4C75BAFB890}" type="pres">
      <dgm:prSet presAssocID="{FEFCF97E-E87C-4BDB-BDC8-C980412498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B7498-8405-47BB-80CB-F51AED3FF198}" type="pres">
      <dgm:prSet presAssocID="{B379A151-5D1D-4289-B154-9680A66C572F}" presName="parentLin" presStyleCnt="0"/>
      <dgm:spPr/>
    </dgm:pt>
    <dgm:pt modelId="{07F14DCF-A596-4CC5-B9DC-0883AA551926}" type="pres">
      <dgm:prSet presAssocID="{B379A151-5D1D-4289-B154-9680A66C572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7A212C06-6E6B-4A89-9CC5-40912656C469}" type="pres">
      <dgm:prSet presAssocID="{B379A151-5D1D-4289-B154-9680A66C572F}" presName="parentText" presStyleLbl="node1" presStyleIdx="0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19C2-C3D0-45A8-AE82-DE45D56088EC}" type="pres">
      <dgm:prSet presAssocID="{B379A151-5D1D-4289-B154-9680A66C572F}" presName="negativeSpace" presStyleCnt="0"/>
      <dgm:spPr/>
    </dgm:pt>
    <dgm:pt modelId="{E12ABAE8-AD26-45EF-B8C8-39E9048EF70E}" type="pres">
      <dgm:prSet presAssocID="{B379A151-5D1D-4289-B154-9680A66C572F}" presName="childText" presStyleLbl="conFgAcc1" presStyleIdx="0" presStyleCnt="8">
        <dgm:presLayoutVars>
          <dgm:bulletEnabled val="1"/>
        </dgm:presLayoutVars>
      </dgm:prSet>
      <dgm:spPr/>
    </dgm:pt>
    <dgm:pt modelId="{8E329B92-893F-4977-9840-0649E278DABD}" type="pres">
      <dgm:prSet presAssocID="{7EA3A17E-2CD2-4460-B4DC-BA541043BD50}" presName="spaceBetweenRectangles" presStyleCnt="0"/>
      <dgm:spPr/>
    </dgm:pt>
    <dgm:pt modelId="{201C5D2D-C854-41F2-8E2F-8CFA87E0B6E5}" type="pres">
      <dgm:prSet presAssocID="{32CD93AD-733B-478F-9F36-E2B3C11B37D2}" presName="parentLin" presStyleCnt="0"/>
      <dgm:spPr/>
    </dgm:pt>
    <dgm:pt modelId="{EAAC674B-C44F-4098-8317-3EAFACF6772D}" type="pres">
      <dgm:prSet presAssocID="{32CD93AD-733B-478F-9F36-E2B3C11B37D2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57C256D-E4C4-421E-B226-62FBE3A6CF40}" type="pres">
      <dgm:prSet presAssocID="{32CD93AD-733B-478F-9F36-E2B3C11B37D2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AFD07-3601-4026-AE47-9FCC9194932E}" type="pres">
      <dgm:prSet presAssocID="{32CD93AD-733B-478F-9F36-E2B3C11B37D2}" presName="negativeSpace" presStyleCnt="0"/>
      <dgm:spPr/>
    </dgm:pt>
    <dgm:pt modelId="{7E34C821-AAB7-43AB-B25B-B2061C46A029}" type="pres">
      <dgm:prSet presAssocID="{32CD93AD-733B-478F-9F36-E2B3C11B37D2}" presName="childText" presStyleLbl="conFgAcc1" presStyleIdx="1" presStyleCnt="8">
        <dgm:presLayoutVars>
          <dgm:bulletEnabled val="1"/>
        </dgm:presLayoutVars>
      </dgm:prSet>
      <dgm:spPr/>
    </dgm:pt>
    <dgm:pt modelId="{50B5BF18-4ED2-4FB5-B767-F95C03894199}" type="pres">
      <dgm:prSet presAssocID="{97DD673A-B895-4641-91D4-959ECE468BBB}" presName="spaceBetweenRectangles" presStyleCnt="0"/>
      <dgm:spPr/>
    </dgm:pt>
    <dgm:pt modelId="{A7069F59-7393-40F2-A64E-5AA0F90FF10A}" type="pres">
      <dgm:prSet presAssocID="{D75E7C09-1998-4DFC-88BD-793A903544D3}" presName="parentLin" presStyleCnt="0"/>
      <dgm:spPr/>
    </dgm:pt>
    <dgm:pt modelId="{209E4861-6839-4E58-BCED-D51D83C8049E}" type="pres">
      <dgm:prSet presAssocID="{D75E7C09-1998-4DFC-88BD-793A903544D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19F0A3B1-AD2F-4350-9DD1-E4FADA993071}" type="pres">
      <dgm:prSet presAssocID="{D75E7C09-1998-4DFC-88BD-793A903544D3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B47D3-EDCF-411D-ADB8-6DC7E64F8D01}" type="pres">
      <dgm:prSet presAssocID="{D75E7C09-1998-4DFC-88BD-793A903544D3}" presName="negativeSpace" presStyleCnt="0"/>
      <dgm:spPr/>
    </dgm:pt>
    <dgm:pt modelId="{848B2A12-378B-4AE3-BCD1-FB20AC3ABE66}" type="pres">
      <dgm:prSet presAssocID="{D75E7C09-1998-4DFC-88BD-793A903544D3}" presName="childText" presStyleLbl="conFgAcc1" presStyleIdx="2" presStyleCnt="8">
        <dgm:presLayoutVars>
          <dgm:bulletEnabled val="1"/>
        </dgm:presLayoutVars>
      </dgm:prSet>
      <dgm:spPr/>
    </dgm:pt>
    <dgm:pt modelId="{6E09C822-1AC1-4806-BD70-DE11484FAF9E}" type="pres">
      <dgm:prSet presAssocID="{A85F418E-60CC-47A8-B663-EE529000056F}" presName="spaceBetweenRectangles" presStyleCnt="0"/>
      <dgm:spPr/>
    </dgm:pt>
    <dgm:pt modelId="{00B26671-8946-47D1-8884-5BCA719213B5}" type="pres">
      <dgm:prSet presAssocID="{B210A723-8A03-49DE-91C6-C5A81348CEEC}" presName="parentLin" presStyleCnt="0"/>
      <dgm:spPr/>
    </dgm:pt>
    <dgm:pt modelId="{2B8DB46A-3B16-411F-8AFB-37F9546DDFF7}" type="pres">
      <dgm:prSet presAssocID="{B210A723-8A03-49DE-91C6-C5A81348CEEC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240AE1B0-C757-4878-956D-1976C9AB9BFC}" type="pres">
      <dgm:prSet presAssocID="{B210A723-8A03-49DE-91C6-C5A81348CEEC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76F23-D9BE-43CA-BA68-F70347549709}" type="pres">
      <dgm:prSet presAssocID="{B210A723-8A03-49DE-91C6-C5A81348CEEC}" presName="negativeSpace" presStyleCnt="0"/>
      <dgm:spPr/>
    </dgm:pt>
    <dgm:pt modelId="{EF9CAE9A-7C74-40EC-9884-3A786DD4E833}" type="pres">
      <dgm:prSet presAssocID="{B210A723-8A03-49DE-91C6-C5A81348CEEC}" presName="childText" presStyleLbl="conFgAcc1" presStyleIdx="3" presStyleCnt="8">
        <dgm:presLayoutVars>
          <dgm:bulletEnabled val="1"/>
        </dgm:presLayoutVars>
      </dgm:prSet>
      <dgm:spPr/>
    </dgm:pt>
    <dgm:pt modelId="{2936DD29-73F4-40AA-9F41-773CE891521E}" type="pres">
      <dgm:prSet presAssocID="{E9156951-C337-48A0-B41A-6CAE70EB722A}" presName="spaceBetweenRectangles" presStyleCnt="0"/>
      <dgm:spPr/>
    </dgm:pt>
    <dgm:pt modelId="{65490DE6-8068-4349-835C-A5FCDC771C8A}" type="pres">
      <dgm:prSet presAssocID="{D0568166-6346-468F-8E39-33C183CEA5CA}" presName="parentLin" presStyleCnt="0"/>
      <dgm:spPr/>
    </dgm:pt>
    <dgm:pt modelId="{EC78BEEA-ADD7-4F76-AE32-7F27854BD3B0}" type="pres">
      <dgm:prSet presAssocID="{D0568166-6346-468F-8E39-33C183CEA5CA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D2808427-1833-458F-83E1-C0E110DF80DE}" type="pres">
      <dgm:prSet presAssocID="{D0568166-6346-468F-8E39-33C183CEA5CA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CA611-BC87-4DAB-B502-C81676A34433}" type="pres">
      <dgm:prSet presAssocID="{D0568166-6346-468F-8E39-33C183CEA5CA}" presName="negativeSpace" presStyleCnt="0"/>
      <dgm:spPr/>
    </dgm:pt>
    <dgm:pt modelId="{2F9B2468-E822-4BC6-8AD8-2B10EB99BD5B}" type="pres">
      <dgm:prSet presAssocID="{D0568166-6346-468F-8E39-33C183CEA5CA}" presName="childText" presStyleLbl="conFgAcc1" presStyleIdx="4" presStyleCnt="8">
        <dgm:presLayoutVars>
          <dgm:bulletEnabled val="1"/>
        </dgm:presLayoutVars>
      </dgm:prSet>
      <dgm:spPr/>
    </dgm:pt>
    <dgm:pt modelId="{1B38D470-35AC-42BC-8401-02B4C3BD58BA}" type="pres">
      <dgm:prSet presAssocID="{BD71A3D1-D2F1-4E98-A74B-E3BB5DF2A90E}" presName="spaceBetweenRectangles" presStyleCnt="0"/>
      <dgm:spPr/>
    </dgm:pt>
    <dgm:pt modelId="{C5540DD5-4790-4071-8D25-7475AAAC5F52}" type="pres">
      <dgm:prSet presAssocID="{C17815A9-E95C-4B71-8FAF-4B1849CCDC06}" presName="parentLin" presStyleCnt="0"/>
      <dgm:spPr/>
    </dgm:pt>
    <dgm:pt modelId="{15D7F1B6-9142-4978-AFD3-F780A0A04B66}" type="pres">
      <dgm:prSet presAssocID="{C17815A9-E95C-4B71-8FAF-4B1849CCDC06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B6508F7C-425E-430A-92F1-EF7E901896A5}" type="pres">
      <dgm:prSet presAssocID="{C17815A9-E95C-4B71-8FAF-4B1849CCDC06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D9DE7-B235-4876-9A35-002705B7D16A}" type="pres">
      <dgm:prSet presAssocID="{C17815A9-E95C-4B71-8FAF-4B1849CCDC06}" presName="negativeSpace" presStyleCnt="0"/>
      <dgm:spPr/>
    </dgm:pt>
    <dgm:pt modelId="{2BAF156B-9509-4D58-A7F4-EEB2ED634D5B}" type="pres">
      <dgm:prSet presAssocID="{C17815A9-E95C-4B71-8FAF-4B1849CCDC06}" presName="childText" presStyleLbl="conFgAcc1" presStyleIdx="5" presStyleCnt="8">
        <dgm:presLayoutVars>
          <dgm:bulletEnabled val="1"/>
        </dgm:presLayoutVars>
      </dgm:prSet>
      <dgm:spPr/>
    </dgm:pt>
    <dgm:pt modelId="{926691EE-3F97-4418-8BDA-7557AA29E5DD}" type="pres">
      <dgm:prSet presAssocID="{267E97FC-7FEA-4CD6-BD66-FC5AF74A22D1}" presName="spaceBetweenRectangles" presStyleCnt="0"/>
      <dgm:spPr/>
    </dgm:pt>
    <dgm:pt modelId="{6EB5BF42-DA44-43DC-AA39-BD6F6BFD81A5}" type="pres">
      <dgm:prSet presAssocID="{B32C229E-7288-49FA-AB3F-6A0DD78C2B53}" presName="parentLin" presStyleCnt="0"/>
      <dgm:spPr/>
    </dgm:pt>
    <dgm:pt modelId="{8638796E-F154-419B-87B1-09C57A58408F}" type="pres">
      <dgm:prSet presAssocID="{B32C229E-7288-49FA-AB3F-6A0DD78C2B53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D9643AA0-A092-4E34-A82C-3827BEBDEBD1}" type="pres">
      <dgm:prSet presAssocID="{B32C229E-7288-49FA-AB3F-6A0DD78C2B53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B8446-A2C0-4CAB-964E-E449FF0CF46E}" type="pres">
      <dgm:prSet presAssocID="{B32C229E-7288-49FA-AB3F-6A0DD78C2B53}" presName="negativeSpace" presStyleCnt="0"/>
      <dgm:spPr/>
    </dgm:pt>
    <dgm:pt modelId="{40BE3C64-EC16-4FC4-B206-E5ED46B2379E}" type="pres">
      <dgm:prSet presAssocID="{B32C229E-7288-49FA-AB3F-6A0DD78C2B53}" presName="childText" presStyleLbl="conFgAcc1" presStyleIdx="6" presStyleCnt="8">
        <dgm:presLayoutVars>
          <dgm:bulletEnabled val="1"/>
        </dgm:presLayoutVars>
      </dgm:prSet>
      <dgm:spPr/>
    </dgm:pt>
    <dgm:pt modelId="{CADC0172-7D8D-448F-A02B-CD5E95D403BC}" type="pres">
      <dgm:prSet presAssocID="{C105EA8C-3B4E-4FB7-98D3-9CF1C41EF694}" presName="spaceBetweenRectangles" presStyleCnt="0"/>
      <dgm:spPr/>
    </dgm:pt>
    <dgm:pt modelId="{02AAC909-32A2-40DE-AF8F-5970CFF43538}" type="pres">
      <dgm:prSet presAssocID="{B1704999-487F-4DE0-91FD-BC53C42CF860}" presName="parentLin" presStyleCnt="0"/>
      <dgm:spPr/>
    </dgm:pt>
    <dgm:pt modelId="{EC60F34C-ED05-4B4F-8B58-F530B23658E4}" type="pres">
      <dgm:prSet presAssocID="{B1704999-487F-4DE0-91FD-BC53C42CF860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C4B69080-C2FF-40CA-979C-CB590D0E05CF}" type="pres">
      <dgm:prSet presAssocID="{B1704999-487F-4DE0-91FD-BC53C42CF860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7D492-E23F-44A6-9BB6-54717A5AA745}" type="pres">
      <dgm:prSet presAssocID="{B1704999-487F-4DE0-91FD-BC53C42CF860}" presName="negativeSpace" presStyleCnt="0"/>
      <dgm:spPr/>
    </dgm:pt>
    <dgm:pt modelId="{35D0DFEB-E44A-41AA-A17C-76AAE5537D4F}" type="pres">
      <dgm:prSet presAssocID="{B1704999-487F-4DE0-91FD-BC53C42CF86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8EC7ACF-6FEF-4154-87B1-F2FFABAA2179}" type="presOf" srcId="{D75E7C09-1998-4DFC-88BD-793A903544D3}" destId="{209E4861-6839-4E58-BCED-D51D83C8049E}" srcOrd="0" destOrd="0" presId="urn:microsoft.com/office/officeart/2005/8/layout/list1"/>
    <dgm:cxn modelId="{7FC04596-F988-4830-BAD4-4A6CD1E53854}" srcId="{FEFCF97E-E87C-4BDB-BDC8-C9804124984C}" destId="{B210A723-8A03-49DE-91C6-C5A81348CEEC}" srcOrd="3" destOrd="0" parTransId="{1B491154-172E-427E-AB20-9374897C49ED}" sibTransId="{E9156951-C337-48A0-B41A-6CAE70EB722A}"/>
    <dgm:cxn modelId="{6FF47D55-08C5-4538-9909-FD1F673CE833}" srcId="{FEFCF97E-E87C-4BDB-BDC8-C9804124984C}" destId="{B32C229E-7288-49FA-AB3F-6A0DD78C2B53}" srcOrd="6" destOrd="0" parTransId="{1817AD54-981A-4FD9-94DE-CA25AB9D5127}" sibTransId="{C105EA8C-3B4E-4FB7-98D3-9CF1C41EF694}"/>
    <dgm:cxn modelId="{FA63F859-23C7-4FDC-98E6-3D78D0B5ABA9}" srcId="{FEFCF97E-E87C-4BDB-BDC8-C9804124984C}" destId="{32CD93AD-733B-478F-9F36-E2B3C11B37D2}" srcOrd="1" destOrd="0" parTransId="{8A9B8AE0-FFD9-430E-9ABB-BA30EE413FE3}" sibTransId="{97DD673A-B895-4641-91D4-959ECE468BBB}"/>
    <dgm:cxn modelId="{BE4EC9EB-878E-4616-8822-87E89BE4EAB3}" type="presOf" srcId="{D0568166-6346-468F-8E39-33C183CEA5CA}" destId="{D2808427-1833-458F-83E1-C0E110DF80DE}" srcOrd="1" destOrd="0" presId="urn:microsoft.com/office/officeart/2005/8/layout/list1"/>
    <dgm:cxn modelId="{0E062432-0236-4BF6-BCA4-B83D6956D368}" type="presOf" srcId="{B1704999-487F-4DE0-91FD-BC53C42CF860}" destId="{EC60F34C-ED05-4B4F-8B58-F530B23658E4}" srcOrd="0" destOrd="0" presId="urn:microsoft.com/office/officeart/2005/8/layout/list1"/>
    <dgm:cxn modelId="{66C619FA-ABBD-4873-8DF6-6928A8EB4548}" srcId="{FEFCF97E-E87C-4BDB-BDC8-C9804124984C}" destId="{D0568166-6346-468F-8E39-33C183CEA5CA}" srcOrd="4" destOrd="0" parTransId="{5B0387EE-0DA2-47EC-80F0-ECBF6BA041BB}" sibTransId="{BD71A3D1-D2F1-4E98-A74B-E3BB5DF2A90E}"/>
    <dgm:cxn modelId="{2ECEEAA4-5CF4-4599-A34D-98CE5E905CEE}" srcId="{FEFCF97E-E87C-4BDB-BDC8-C9804124984C}" destId="{B379A151-5D1D-4289-B154-9680A66C572F}" srcOrd="0" destOrd="0" parTransId="{3F2E7F10-554E-4CF6-838F-55914C515238}" sibTransId="{7EA3A17E-2CD2-4460-B4DC-BA541043BD50}"/>
    <dgm:cxn modelId="{888CD4F0-F92F-4D4D-9F23-74095F1459AD}" type="presOf" srcId="{D75E7C09-1998-4DFC-88BD-793A903544D3}" destId="{19F0A3B1-AD2F-4350-9DD1-E4FADA993071}" srcOrd="1" destOrd="0" presId="urn:microsoft.com/office/officeart/2005/8/layout/list1"/>
    <dgm:cxn modelId="{83399607-94A0-41B7-8438-4034995C9465}" type="presOf" srcId="{FEFCF97E-E87C-4BDB-BDC8-C9804124984C}" destId="{08ACC221-31CF-49FA-967A-E4C75BAFB890}" srcOrd="0" destOrd="0" presId="urn:microsoft.com/office/officeart/2005/8/layout/list1"/>
    <dgm:cxn modelId="{AAC53DCF-708D-4C07-A787-99AB20AABE9A}" srcId="{FEFCF97E-E87C-4BDB-BDC8-C9804124984C}" destId="{D75E7C09-1998-4DFC-88BD-793A903544D3}" srcOrd="2" destOrd="0" parTransId="{B9C5B4A8-E946-456C-938E-F647F7379EA9}" sibTransId="{A85F418E-60CC-47A8-B663-EE529000056F}"/>
    <dgm:cxn modelId="{B43DFB8F-543B-44C5-9040-48D2F5ECAAF4}" type="presOf" srcId="{B32C229E-7288-49FA-AB3F-6A0DD78C2B53}" destId="{8638796E-F154-419B-87B1-09C57A58408F}" srcOrd="0" destOrd="0" presId="urn:microsoft.com/office/officeart/2005/8/layout/list1"/>
    <dgm:cxn modelId="{2A4198D9-7648-4CA2-A2F8-4C6C603D38FB}" type="presOf" srcId="{32CD93AD-733B-478F-9F36-E2B3C11B37D2}" destId="{C57C256D-E4C4-421E-B226-62FBE3A6CF40}" srcOrd="1" destOrd="0" presId="urn:microsoft.com/office/officeart/2005/8/layout/list1"/>
    <dgm:cxn modelId="{9B9BC2FC-6773-4A9D-8725-6E370D3FBEE1}" type="presOf" srcId="{C17815A9-E95C-4B71-8FAF-4B1849CCDC06}" destId="{B6508F7C-425E-430A-92F1-EF7E901896A5}" srcOrd="1" destOrd="0" presId="urn:microsoft.com/office/officeart/2005/8/layout/list1"/>
    <dgm:cxn modelId="{18AAC1FA-C395-4E59-934B-53650251CAE1}" type="presOf" srcId="{32CD93AD-733B-478F-9F36-E2B3C11B37D2}" destId="{EAAC674B-C44F-4098-8317-3EAFACF6772D}" srcOrd="0" destOrd="0" presId="urn:microsoft.com/office/officeart/2005/8/layout/list1"/>
    <dgm:cxn modelId="{0697FEDF-B023-42F1-BB74-A9399484F5E3}" type="presOf" srcId="{B210A723-8A03-49DE-91C6-C5A81348CEEC}" destId="{2B8DB46A-3B16-411F-8AFB-37F9546DDFF7}" srcOrd="0" destOrd="0" presId="urn:microsoft.com/office/officeart/2005/8/layout/list1"/>
    <dgm:cxn modelId="{569F61CE-23F8-4DF4-8DF8-48FFBB31C9C9}" type="presOf" srcId="{D0568166-6346-468F-8E39-33C183CEA5CA}" destId="{EC78BEEA-ADD7-4F76-AE32-7F27854BD3B0}" srcOrd="0" destOrd="0" presId="urn:microsoft.com/office/officeart/2005/8/layout/list1"/>
    <dgm:cxn modelId="{5B35CAED-F6E0-482F-86C5-6B09F8A03040}" srcId="{FEFCF97E-E87C-4BDB-BDC8-C9804124984C}" destId="{B1704999-487F-4DE0-91FD-BC53C42CF860}" srcOrd="7" destOrd="0" parTransId="{C4CA595F-BF47-4C52-BEED-04FF162FF8EF}" sibTransId="{469D158B-D5C4-4977-B412-E5981E12320F}"/>
    <dgm:cxn modelId="{94248DDE-AA0D-4F18-9657-CDC9A8A2A8E0}" srcId="{FEFCF97E-E87C-4BDB-BDC8-C9804124984C}" destId="{C17815A9-E95C-4B71-8FAF-4B1849CCDC06}" srcOrd="5" destOrd="0" parTransId="{A6FFAB97-6FC5-4FEA-82A0-616F875C115B}" sibTransId="{267E97FC-7FEA-4CD6-BD66-FC5AF74A22D1}"/>
    <dgm:cxn modelId="{D5CFFE63-9DB5-4AF0-BB5C-13B624D4A64B}" type="presOf" srcId="{B1704999-487F-4DE0-91FD-BC53C42CF860}" destId="{C4B69080-C2FF-40CA-979C-CB590D0E05CF}" srcOrd="1" destOrd="0" presId="urn:microsoft.com/office/officeart/2005/8/layout/list1"/>
    <dgm:cxn modelId="{A6CE28BE-C60A-4439-A399-7DA1930211EB}" type="presOf" srcId="{B379A151-5D1D-4289-B154-9680A66C572F}" destId="{7A212C06-6E6B-4A89-9CC5-40912656C469}" srcOrd="1" destOrd="0" presId="urn:microsoft.com/office/officeart/2005/8/layout/list1"/>
    <dgm:cxn modelId="{B151C1D1-8D27-445D-99C6-CEE789278C79}" type="presOf" srcId="{B32C229E-7288-49FA-AB3F-6A0DD78C2B53}" destId="{D9643AA0-A092-4E34-A82C-3827BEBDEBD1}" srcOrd="1" destOrd="0" presId="urn:microsoft.com/office/officeart/2005/8/layout/list1"/>
    <dgm:cxn modelId="{813BA881-8C51-428E-A9C5-D0B9CAE0600F}" type="presOf" srcId="{B379A151-5D1D-4289-B154-9680A66C572F}" destId="{07F14DCF-A596-4CC5-B9DC-0883AA551926}" srcOrd="0" destOrd="0" presId="urn:microsoft.com/office/officeart/2005/8/layout/list1"/>
    <dgm:cxn modelId="{E59DFD75-2C37-4605-846B-5CF6F72B014C}" type="presOf" srcId="{C17815A9-E95C-4B71-8FAF-4B1849CCDC06}" destId="{15D7F1B6-9142-4978-AFD3-F780A0A04B66}" srcOrd="0" destOrd="0" presId="urn:microsoft.com/office/officeart/2005/8/layout/list1"/>
    <dgm:cxn modelId="{C474CDA3-96DB-498D-9F1D-F2BC75B8BA39}" type="presOf" srcId="{B210A723-8A03-49DE-91C6-C5A81348CEEC}" destId="{240AE1B0-C757-4878-956D-1976C9AB9BFC}" srcOrd="1" destOrd="0" presId="urn:microsoft.com/office/officeart/2005/8/layout/list1"/>
    <dgm:cxn modelId="{A2220F98-5D6B-4641-8CFD-437994774BA8}" type="presParOf" srcId="{08ACC221-31CF-49FA-967A-E4C75BAFB890}" destId="{670B7498-8405-47BB-80CB-F51AED3FF198}" srcOrd="0" destOrd="0" presId="urn:microsoft.com/office/officeart/2005/8/layout/list1"/>
    <dgm:cxn modelId="{B2E455FD-0896-40CB-A83D-D7B206A64420}" type="presParOf" srcId="{670B7498-8405-47BB-80CB-F51AED3FF198}" destId="{07F14DCF-A596-4CC5-B9DC-0883AA551926}" srcOrd="0" destOrd="0" presId="urn:microsoft.com/office/officeart/2005/8/layout/list1"/>
    <dgm:cxn modelId="{FA0B1431-D7C5-45A2-B555-869A4736245C}" type="presParOf" srcId="{670B7498-8405-47BB-80CB-F51AED3FF198}" destId="{7A212C06-6E6B-4A89-9CC5-40912656C469}" srcOrd="1" destOrd="0" presId="urn:microsoft.com/office/officeart/2005/8/layout/list1"/>
    <dgm:cxn modelId="{68B1CF66-4DAA-4B4F-BA28-8B0514D25C62}" type="presParOf" srcId="{08ACC221-31CF-49FA-967A-E4C75BAFB890}" destId="{B51019C2-C3D0-45A8-AE82-DE45D56088EC}" srcOrd="1" destOrd="0" presId="urn:microsoft.com/office/officeart/2005/8/layout/list1"/>
    <dgm:cxn modelId="{22247764-5239-410D-BE3F-E965EFECB86A}" type="presParOf" srcId="{08ACC221-31CF-49FA-967A-E4C75BAFB890}" destId="{E12ABAE8-AD26-45EF-B8C8-39E9048EF70E}" srcOrd="2" destOrd="0" presId="urn:microsoft.com/office/officeart/2005/8/layout/list1"/>
    <dgm:cxn modelId="{232ED81B-9366-403E-A316-C6DAB202F444}" type="presParOf" srcId="{08ACC221-31CF-49FA-967A-E4C75BAFB890}" destId="{8E329B92-893F-4977-9840-0649E278DABD}" srcOrd="3" destOrd="0" presId="urn:microsoft.com/office/officeart/2005/8/layout/list1"/>
    <dgm:cxn modelId="{2ED2BC2F-9FC4-4DF0-ABE0-DFE3C9FB5327}" type="presParOf" srcId="{08ACC221-31CF-49FA-967A-E4C75BAFB890}" destId="{201C5D2D-C854-41F2-8E2F-8CFA87E0B6E5}" srcOrd="4" destOrd="0" presId="urn:microsoft.com/office/officeart/2005/8/layout/list1"/>
    <dgm:cxn modelId="{40685CA1-D68A-4663-B493-65587DBAA9D3}" type="presParOf" srcId="{201C5D2D-C854-41F2-8E2F-8CFA87E0B6E5}" destId="{EAAC674B-C44F-4098-8317-3EAFACF6772D}" srcOrd="0" destOrd="0" presId="urn:microsoft.com/office/officeart/2005/8/layout/list1"/>
    <dgm:cxn modelId="{1BFA79E9-C82F-4400-B8A1-2EC20963BD40}" type="presParOf" srcId="{201C5D2D-C854-41F2-8E2F-8CFA87E0B6E5}" destId="{C57C256D-E4C4-421E-B226-62FBE3A6CF40}" srcOrd="1" destOrd="0" presId="urn:microsoft.com/office/officeart/2005/8/layout/list1"/>
    <dgm:cxn modelId="{7DE51885-4C35-4556-A261-041842CFF69F}" type="presParOf" srcId="{08ACC221-31CF-49FA-967A-E4C75BAFB890}" destId="{60CAFD07-3601-4026-AE47-9FCC9194932E}" srcOrd="5" destOrd="0" presId="urn:microsoft.com/office/officeart/2005/8/layout/list1"/>
    <dgm:cxn modelId="{3EFFA33F-474A-4341-9B92-71097AFDD0BB}" type="presParOf" srcId="{08ACC221-31CF-49FA-967A-E4C75BAFB890}" destId="{7E34C821-AAB7-43AB-B25B-B2061C46A029}" srcOrd="6" destOrd="0" presId="urn:microsoft.com/office/officeart/2005/8/layout/list1"/>
    <dgm:cxn modelId="{5803B718-DAFA-4B91-8748-AFAA16685D79}" type="presParOf" srcId="{08ACC221-31CF-49FA-967A-E4C75BAFB890}" destId="{50B5BF18-4ED2-4FB5-B767-F95C03894199}" srcOrd="7" destOrd="0" presId="urn:microsoft.com/office/officeart/2005/8/layout/list1"/>
    <dgm:cxn modelId="{26D69E28-D618-4E3E-83B1-6467B7DBFF48}" type="presParOf" srcId="{08ACC221-31CF-49FA-967A-E4C75BAFB890}" destId="{A7069F59-7393-40F2-A64E-5AA0F90FF10A}" srcOrd="8" destOrd="0" presId="urn:microsoft.com/office/officeart/2005/8/layout/list1"/>
    <dgm:cxn modelId="{B850A602-A688-40BB-832A-D4AE0797A5E2}" type="presParOf" srcId="{A7069F59-7393-40F2-A64E-5AA0F90FF10A}" destId="{209E4861-6839-4E58-BCED-D51D83C8049E}" srcOrd="0" destOrd="0" presId="urn:microsoft.com/office/officeart/2005/8/layout/list1"/>
    <dgm:cxn modelId="{461DEF04-B178-4658-950A-3486AD4C7894}" type="presParOf" srcId="{A7069F59-7393-40F2-A64E-5AA0F90FF10A}" destId="{19F0A3B1-AD2F-4350-9DD1-E4FADA993071}" srcOrd="1" destOrd="0" presId="urn:microsoft.com/office/officeart/2005/8/layout/list1"/>
    <dgm:cxn modelId="{7F1598E5-9E08-43F4-8787-E8607FBC6DE2}" type="presParOf" srcId="{08ACC221-31CF-49FA-967A-E4C75BAFB890}" destId="{FCDB47D3-EDCF-411D-ADB8-6DC7E64F8D01}" srcOrd="9" destOrd="0" presId="urn:microsoft.com/office/officeart/2005/8/layout/list1"/>
    <dgm:cxn modelId="{0C25E675-815B-4607-99BF-C429207D87EF}" type="presParOf" srcId="{08ACC221-31CF-49FA-967A-E4C75BAFB890}" destId="{848B2A12-378B-4AE3-BCD1-FB20AC3ABE66}" srcOrd="10" destOrd="0" presId="urn:microsoft.com/office/officeart/2005/8/layout/list1"/>
    <dgm:cxn modelId="{A3A77DCD-12A6-4766-B6F6-3E69D46AB1B2}" type="presParOf" srcId="{08ACC221-31CF-49FA-967A-E4C75BAFB890}" destId="{6E09C822-1AC1-4806-BD70-DE11484FAF9E}" srcOrd="11" destOrd="0" presId="urn:microsoft.com/office/officeart/2005/8/layout/list1"/>
    <dgm:cxn modelId="{7BC45BAF-0538-41E5-9066-08B851138B93}" type="presParOf" srcId="{08ACC221-31CF-49FA-967A-E4C75BAFB890}" destId="{00B26671-8946-47D1-8884-5BCA719213B5}" srcOrd="12" destOrd="0" presId="urn:microsoft.com/office/officeart/2005/8/layout/list1"/>
    <dgm:cxn modelId="{651D107C-655C-4102-8529-7641BCBE5D0D}" type="presParOf" srcId="{00B26671-8946-47D1-8884-5BCA719213B5}" destId="{2B8DB46A-3B16-411F-8AFB-37F9546DDFF7}" srcOrd="0" destOrd="0" presId="urn:microsoft.com/office/officeart/2005/8/layout/list1"/>
    <dgm:cxn modelId="{0475D73F-9520-4CCC-8694-D09A24B250F2}" type="presParOf" srcId="{00B26671-8946-47D1-8884-5BCA719213B5}" destId="{240AE1B0-C757-4878-956D-1976C9AB9BFC}" srcOrd="1" destOrd="0" presId="urn:microsoft.com/office/officeart/2005/8/layout/list1"/>
    <dgm:cxn modelId="{E67A2A02-87DD-4F53-9D75-E26C14B81957}" type="presParOf" srcId="{08ACC221-31CF-49FA-967A-E4C75BAFB890}" destId="{C8F76F23-D9BE-43CA-BA68-F70347549709}" srcOrd="13" destOrd="0" presId="urn:microsoft.com/office/officeart/2005/8/layout/list1"/>
    <dgm:cxn modelId="{16164691-CE16-4F51-895B-5767C278EADB}" type="presParOf" srcId="{08ACC221-31CF-49FA-967A-E4C75BAFB890}" destId="{EF9CAE9A-7C74-40EC-9884-3A786DD4E833}" srcOrd="14" destOrd="0" presId="urn:microsoft.com/office/officeart/2005/8/layout/list1"/>
    <dgm:cxn modelId="{F3CE5C66-20D5-499D-A7DA-7B91D2409782}" type="presParOf" srcId="{08ACC221-31CF-49FA-967A-E4C75BAFB890}" destId="{2936DD29-73F4-40AA-9F41-773CE891521E}" srcOrd="15" destOrd="0" presId="urn:microsoft.com/office/officeart/2005/8/layout/list1"/>
    <dgm:cxn modelId="{A16C5913-D409-454E-8B35-536F992234CC}" type="presParOf" srcId="{08ACC221-31CF-49FA-967A-E4C75BAFB890}" destId="{65490DE6-8068-4349-835C-A5FCDC771C8A}" srcOrd="16" destOrd="0" presId="urn:microsoft.com/office/officeart/2005/8/layout/list1"/>
    <dgm:cxn modelId="{24B3E8B0-9E44-428C-AE23-93A1680BDE6D}" type="presParOf" srcId="{65490DE6-8068-4349-835C-A5FCDC771C8A}" destId="{EC78BEEA-ADD7-4F76-AE32-7F27854BD3B0}" srcOrd="0" destOrd="0" presId="urn:microsoft.com/office/officeart/2005/8/layout/list1"/>
    <dgm:cxn modelId="{38E96BF5-0500-4387-8EA0-8C10586AF3B8}" type="presParOf" srcId="{65490DE6-8068-4349-835C-A5FCDC771C8A}" destId="{D2808427-1833-458F-83E1-C0E110DF80DE}" srcOrd="1" destOrd="0" presId="urn:microsoft.com/office/officeart/2005/8/layout/list1"/>
    <dgm:cxn modelId="{1244F8EC-8DC9-4304-A80E-ECD782661735}" type="presParOf" srcId="{08ACC221-31CF-49FA-967A-E4C75BAFB890}" destId="{5A0CA611-BC87-4DAB-B502-C81676A34433}" srcOrd="17" destOrd="0" presId="urn:microsoft.com/office/officeart/2005/8/layout/list1"/>
    <dgm:cxn modelId="{D28453A5-4C75-4935-80D8-F2CE30A3C7F3}" type="presParOf" srcId="{08ACC221-31CF-49FA-967A-E4C75BAFB890}" destId="{2F9B2468-E822-4BC6-8AD8-2B10EB99BD5B}" srcOrd="18" destOrd="0" presId="urn:microsoft.com/office/officeart/2005/8/layout/list1"/>
    <dgm:cxn modelId="{08F58779-D226-4E41-95B5-BCCAF11AAECB}" type="presParOf" srcId="{08ACC221-31CF-49FA-967A-E4C75BAFB890}" destId="{1B38D470-35AC-42BC-8401-02B4C3BD58BA}" srcOrd="19" destOrd="0" presId="urn:microsoft.com/office/officeart/2005/8/layout/list1"/>
    <dgm:cxn modelId="{C6107CA6-B524-4C4A-88AD-F736D837EC89}" type="presParOf" srcId="{08ACC221-31CF-49FA-967A-E4C75BAFB890}" destId="{C5540DD5-4790-4071-8D25-7475AAAC5F52}" srcOrd="20" destOrd="0" presId="urn:microsoft.com/office/officeart/2005/8/layout/list1"/>
    <dgm:cxn modelId="{1E814467-F2AC-4B62-87D5-2D55E684D7B5}" type="presParOf" srcId="{C5540DD5-4790-4071-8D25-7475AAAC5F52}" destId="{15D7F1B6-9142-4978-AFD3-F780A0A04B66}" srcOrd="0" destOrd="0" presId="urn:microsoft.com/office/officeart/2005/8/layout/list1"/>
    <dgm:cxn modelId="{29B4E88B-B694-41F8-B128-695963934980}" type="presParOf" srcId="{C5540DD5-4790-4071-8D25-7475AAAC5F52}" destId="{B6508F7C-425E-430A-92F1-EF7E901896A5}" srcOrd="1" destOrd="0" presId="urn:microsoft.com/office/officeart/2005/8/layout/list1"/>
    <dgm:cxn modelId="{A46A73EC-5E8C-492D-BD17-7ED32943A6E5}" type="presParOf" srcId="{08ACC221-31CF-49FA-967A-E4C75BAFB890}" destId="{294D9DE7-B235-4876-9A35-002705B7D16A}" srcOrd="21" destOrd="0" presId="urn:microsoft.com/office/officeart/2005/8/layout/list1"/>
    <dgm:cxn modelId="{AECBA227-8900-4C70-8B52-D7881FB59F2C}" type="presParOf" srcId="{08ACC221-31CF-49FA-967A-E4C75BAFB890}" destId="{2BAF156B-9509-4D58-A7F4-EEB2ED634D5B}" srcOrd="22" destOrd="0" presId="urn:microsoft.com/office/officeart/2005/8/layout/list1"/>
    <dgm:cxn modelId="{853510FD-0E5B-40E8-9A96-FD1398825199}" type="presParOf" srcId="{08ACC221-31CF-49FA-967A-E4C75BAFB890}" destId="{926691EE-3F97-4418-8BDA-7557AA29E5DD}" srcOrd="23" destOrd="0" presId="urn:microsoft.com/office/officeart/2005/8/layout/list1"/>
    <dgm:cxn modelId="{10C5C906-D090-49D5-8D48-4C1D17310338}" type="presParOf" srcId="{08ACC221-31CF-49FA-967A-E4C75BAFB890}" destId="{6EB5BF42-DA44-43DC-AA39-BD6F6BFD81A5}" srcOrd="24" destOrd="0" presId="urn:microsoft.com/office/officeart/2005/8/layout/list1"/>
    <dgm:cxn modelId="{A3F28F33-3495-4A93-AF0F-E88EA2C5E55A}" type="presParOf" srcId="{6EB5BF42-DA44-43DC-AA39-BD6F6BFD81A5}" destId="{8638796E-F154-419B-87B1-09C57A58408F}" srcOrd="0" destOrd="0" presId="urn:microsoft.com/office/officeart/2005/8/layout/list1"/>
    <dgm:cxn modelId="{C0BFA6C3-F5BE-4626-813A-4E5F628F5C42}" type="presParOf" srcId="{6EB5BF42-DA44-43DC-AA39-BD6F6BFD81A5}" destId="{D9643AA0-A092-4E34-A82C-3827BEBDEBD1}" srcOrd="1" destOrd="0" presId="urn:microsoft.com/office/officeart/2005/8/layout/list1"/>
    <dgm:cxn modelId="{3C0F5455-B3F0-421C-935C-5C9AA16AF955}" type="presParOf" srcId="{08ACC221-31CF-49FA-967A-E4C75BAFB890}" destId="{19BB8446-A2C0-4CAB-964E-E449FF0CF46E}" srcOrd="25" destOrd="0" presId="urn:microsoft.com/office/officeart/2005/8/layout/list1"/>
    <dgm:cxn modelId="{B034DBF4-D5B3-4A0E-A8A4-9A18573D3082}" type="presParOf" srcId="{08ACC221-31CF-49FA-967A-E4C75BAFB890}" destId="{40BE3C64-EC16-4FC4-B206-E5ED46B2379E}" srcOrd="26" destOrd="0" presId="urn:microsoft.com/office/officeart/2005/8/layout/list1"/>
    <dgm:cxn modelId="{754ADDDC-6D71-4DB4-9D27-2945B1B6C2EC}" type="presParOf" srcId="{08ACC221-31CF-49FA-967A-E4C75BAFB890}" destId="{CADC0172-7D8D-448F-A02B-CD5E95D403BC}" srcOrd="27" destOrd="0" presId="urn:microsoft.com/office/officeart/2005/8/layout/list1"/>
    <dgm:cxn modelId="{96FE0F94-E950-491B-BA2E-80D78DA9D4B4}" type="presParOf" srcId="{08ACC221-31CF-49FA-967A-E4C75BAFB890}" destId="{02AAC909-32A2-40DE-AF8F-5970CFF43538}" srcOrd="28" destOrd="0" presId="urn:microsoft.com/office/officeart/2005/8/layout/list1"/>
    <dgm:cxn modelId="{223EFE99-F6EE-4B6C-BC28-0FEFEA36342A}" type="presParOf" srcId="{02AAC909-32A2-40DE-AF8F-5970CFF43538}" destId="{EC60F34C-ED05-4B4F-8B58-F530B23658E4}" srcOrd="0" destOrd="0" presId="urn:microsoft.com/office/officeart/2005/8/layout/list1"/>
    <dgm:cxn modelId="{E5C3EBD3-9708-4842-B86B-F9AD7B0730BE}" type="presParOf" srcId="{02AAC909-32A2-40DE-AF8F-5970CFF43538}" destId="{C4B69080-C2FF-40CA-979C-CB590D0E05CF}" srcOrd="1" destOrd="0" presId="urn:microsoft.com/office/officeart/2005/8/layout/list1"/>
    <dgm:cxn modelId="{6A702E9F-340D-4126-80E3-20D89EEA77C5}" type="presParOf" srcId="{08ACC221-31CF-49FA-967A-E4C75BAFB890}" destId="{3CE7D492-E23F-44A6-9BB6-54717A5AA745}" srcOrd="29" destOrd="0" presId="urn:microsoft.com/office/officeart/2005/8/layout/list1"/>
    <dgm:cxn modelId="{04724571-E2F6-4A81-99D7-E6F4AEC01DCD}" type="presParOf" srcId="{08ACC221-31CF-49FA-967A-E4C75BAFB890}" destId="{35D0DFEB-E44A-41AA-A17C-76AAE5537D4F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9A705-FD05-4568-9D84-38A35EA57804}">
      <dsp:nvSpPr>
        <dsp:cNvPr id="0" name=""/>
        <dsp:cNvSpPr/>
      </dsp:nvSpPr>
      <dsp:spPr>
        <a:xfrm>
          <a:off x="0" y="320265"/>
          <a:ext cx="11067584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339CFA-44B0-4199-8255-441E2C3FB271}">
      <dsp:nvSpPr>
        <dsp:cNvPr id="0" name=""/>
        <dsp:cNvSpPr/>
      </dsp:nvSpPr>
      <dsp:spPr>
        <a:xfrm>
          <a:off x="526899" y="39825"/>
          <a:ext cx="1053797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830" tIns="0" rIns="292830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ফজর: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</a:t>
          </a:r>
          <a:r>
            <a:rPr lang="as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বহে সাদিক উদিত হলে। সূর্য পূর্ব আকাশে উদিত হও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 আগ মুহূর্তে 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279" y="67205"/>
        <a:ext cx="10483213" cy="506120"/>
      </dsp:txXfrm>
    </dsp:sp>
    <dsp:sp modelId="{B90732E2-BF91-4C57-A194-137DC22E461E}">
      <dsp:nvSpPr>
        <dsp:cNvPr id="0" name=""/>
        <dsp:cNvSpPr/>
      </dsp:nvSpPr>
      <dsp:spPr>
        <a:xfrm>
          <a:off x="0" y="1182105"/>
          <a:ext cx="11067584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196307-C98E-4E93-BAD2-BE0799133DB1}">
      <dsp:nvSpPr>
        <dsp:cNvPr id="0" name=""/>
        <dsp:cNvSpPr/>
      </dsp:nvSpPr>
      <dsp:spPr>
        <a:xfrm>
          <a:off x="526899" y="901665"/>
          <a:ext cx="1053797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830" tIns="0" rIns="292830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২। যোহর: সূর্য পশ্চিম আকাশে একটু ঢলে গেলে 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279" y="929045"/>
        <a:ext cx="10483213" cy="506120"/>
      </dsp:txXfrm>
    </dsp:sp>
    <dsp:sp modelId="{6E9A952A-BEFA-4DDC-A1D7-31BABD4EEF52}">
      <dsp:nvSpPr>
        <dsp:cNvPr id="0" name=""/>
        <dsp:cNvSpPr/>
      </dsp:nvSpPr>
      <dsp:spPr>
        <a:xfrm>
          <a:off x="0" y="2043945"/>
          <a:ext cx="11067584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7B7826-993C-4D9D-BD9A-7A6E9509BBC4}">
      <dsp:nvSpPr>
        <dsp:cNvPr id="0" name=""/>
        <dsp:cNvSpPr/>
      </dsp:nvSpPr>
      <dsp:spPr>
        <a:xfrm>
          <a:off x="526899" y="1763505"/>
          <a:ext cx="1053797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830" tIns="0" rIns="292830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৩। আছর:সূর্যের প্রখরতা থাকতে 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279" y="1790885"/>
        <a:ext cx="10483213" cy="506120"/>
      </dsp:txXfrm>
    </dsp:sp>
    <dsp:sp modelId="{C945A76B-FBE0-4BB9-94C3-8E4C39CEF7D9}">
      <dsp:nvSpPr>
        <dsp:cNvPr id="0" name=""/>
        <dsp:cNvSpPr/>
      </dsp:nvSpPr>
      <dsp:spPr>
        <a:xfrm>
          <a:off x="0" y="2905785"/>
          <a:ext cx="11067584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64406-885E-4601-A8E4-D80B9738B143}">
      <dsp:nvSpPr>
        <dsp:cNvPr id="0" name=""/>
        <dsp:cNvSpPr/>
      </dsp:nvSpPr>
      <dsp:spPr>
        <a:xfrm>
          <a:off x="526899" y="2625345"/>
          <a:ext cx="1053797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830" tIns="0" rIns="292830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৪। মাগরিব:সূর্য অস্ত যাও</a:t>
          </a: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র সাথে সাথে 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279" y="2652725"/>
        <a:ext cx="10483213" cy="506120"/>
      </dsp:txXfrm>
    </dsp:sp>
    <dsp:sp modelId="{85C02C93-9533-4D8C-9617-262983847157}">
      <dsp:nvSpPr>
        <dsp:cNvPr id="0" name=""/>
        <dsp:cNvSpPr/>
      </dsp:nvSpPr>
      <dsp:spPr>
        <a:xfrm>
          <a:off x="0" y="3767625"/>
          <a:ext cx="11067584" cy="478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AAF082-A2B9-4A64-B312-60161D926AC9}">
      <dsp:nvSpPr>
        <dsp:cNvPr id="0" name=""/>
        <dsp:cNvSpPr/>
      </dsp:nvSpPr>
      <dsp:spPr>
        <a:xfrm>
          <a:off x="526899" y="3487185"/>
          <a:ext cx="10537973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830" tIns="0" rIns="292830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৫। এশা: সূর্য অস্ত যাও</a:t>
          </a: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র পর রাতের</a:t>
          </a: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এক তৃতী</a:t>
          </a: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য়াং</a:t>
          </a:r>
          <a:r>
            <a:rPr lang="as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শে 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279" y="3514565"/>
        <a:ext cx="1048321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ABAE8-AD26-45EF-B8C8-39E9048EF70E}">
      <dsp:nvSpPr>
        <dsp:cNvPr id="0" name=""/>
        <dsp:cNvSpPr/>
      </dsp:nvSpPr>
      <dsp:spPr>
        <a:xfrm>
          <a:off x="0" y="239341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12C06-6E6B-4A89-9CC5-40912656C469}">
      <dsp:nvSpPr>
        <dsp:cNvPr id="0" name=""/>
        <dsp:cNvSpPr/>
      </dsp:nvSpPr>
      <dsp:spPr>
        <a:xfrm>
          <a:off x="555035" y="3181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اللهُ أَكْبَرُ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 : আল্লাহ সবার চেয়ে বড়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26238"/>
        <a:ext cx="11054593" cy="426206"/>
      </dsp:txXfrm>
    </dsp:sp>
    <dsp:sp modelId="{7E34C821-AAB7-43AB-B25B-B2061C46A029}">
      <dsp:nvSpPr>
        <dsp:cNvPr id="0" name=""/>
        <dsp:cNvSpPr/>
      </dsp:nvSpPr>
      <dsp:spPr>
        <a:xfrm>
          <a:off x="0" y="965101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C256D-E4C4-421E-B226-62FBE3A6CF40}">
      <dsp:nvSpPr>
        <dsp:cNvPr id="0" name=""/>
        <dsp:cNvSpPr/>
      </dsp:nvSpPr>
      <dsp:spPr>
        <a:xfrm>
          <a:off x="555035" y="728942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أَشْهَدُ أَن لاَّ إلَهَ إِلاَّ اللهُ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 সাক্ষ্য দিচ্ছি যে, আল্লাহ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কোন উপাস্য নেই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751999"/>
        <a:ext cx="11054593" cy="426206"/>
      </dsp:txXfrm>
    </dsp:sp>
    <dsp:sp modelId="{848B2A12-378B-4AE3-BCD1-FB20AC3ABE66}">
      <dsp:nvSpPr>
        <dsp:cNvPr id="0" name=""/>
        <dsp:cNvSpPr/>
      </dsp:nvSpPr>
      <dsp:spPr>
        <a:xfrm>
          <a:off x="0" y="1690861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0A3B1-AD2F-4350-9DD1-E4FADA993071}">
      <dsp:nvSpPr>
        <dsp:cNvPr id="0" name=""/>
        <dsp:cNvSpPr/>
      </dsp:nvSpPr>
      <dsp:spPr>
        <a:xfrm>
          <a:off x="555035" y="1454702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أَشْهَدُ أَنَّ مُحَمَّدًا رَّسُوْلُ اللهِ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 সাক্ষ্য দিচ্ছি যে, মুহাম্মাদ আল্লাহর রাসূল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1477759"/>
        <a:ext cx="11054593" cy="426206"/>
      </dsp:txXfrm>
    </dsp:sp>
    <dsp:sp modelId="{EF9CAE9A-7C74-40EC-9884-3A786DD4E833}">
      <dsp:nvSpPr>
        <dsp:cNvPr id="0" name=""/>
        <dsp:cNvSpPr/>
      </dsp:nvSpPr>
      <dsp:spPr>
        <a:xfrm>
          <a:off x="0" y="2416621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AE1B0-C757-4878-956D-1976C9AB9BFC}">
      <dsp:nvSpPr>
        <dsp:cNvPr id="0" name=""/>
        <dsp:cNvSpPr/>
      </dsp:nvSpPr>
      <dsp:spPr>
        <a:xfrm>
          <a:off x="555035" y="2180461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حيَّ عَلَى الصَّلاَةِ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ছালাতের জন্য এসো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2203518"/>
        <a:ext cx="11054593" cy="426206"/>
      </dsp:txXfrm>
    </dsp:sp>
    <dsp:sp modelId="{2F9B2468-E822-4BC6-8AD8-2B10EB99BD5B}">
      <dsp:nvSpPr>
        <dsp:cNvPr id="0" name=""/>
        <dsp:cNvSpPr/>
      </dsp:nvSpPr>
      <dsp:spPr>
        <a:xfrm>
          <a:off x="0" y="3142382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08427-1833-458F-83E1-C0E110DF80DE}">
      <dsp:nvSpPr>
        <dsp:cNvPr id="0" name=""/>
        <dsp:cNvSpPr/>
      </dsp:nvSpPr>
      <dsp:spPr>
        <a:xfrm>
          <a:off x="555035" y="2906222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حي على الفلاح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কল্যাণের জন্য এসো)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2929279"/>
        <a:ext cx="11054593" cy="426206"/>
      </dsp:txXfrm>
    </dsp:sp>
    <dsp:sp modelId="{2BAF156B-9509-4D58-A7F4-EEB2ED634D5B}">
      <dsp:nvSpPr>
        <dsp:cNvPr id="0" name=""/>
        <dsp:cNvSpPr/>
      </dsp:nvSpPr>
      <dsp:spPr>
        <a:xfrm>
          <a:off x="0" y="3868142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08F7C-425E-430A-92F1-EF7E901896A5}">
      <dsp:nvSpPr>
        <dsp:cNvPr id="0" name=""/>
        <dsp:cNvSpPr/>
      </dsp:nvSpPr>
      <dsp:spPr>
        <a:xfrm>
          <a:off x="555035" y="3631982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الله اكبر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 : আল্লাহ সবার চেয়ে বড়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3655039"/>
        <a:ext cx="11054593" cy="426206"/>
      </dsp:txXfrm>
    </dsp:sp>
    <dsp:sp modelId="{40BE3C64-EC16-4FC4-B206-E5ED46B2379E}">
      <dsp:nvSpPr>
        <dsp:cNvPr id="0" name=""/>
        <dsp:cNvSpPr/>
      </dsp:nvSpPr>
      <dsp:spPr>
        <a:xfrm>
          <a:off x="0" y="4593902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43AA0-A092-4E34-A82C-3827BEBDEBD1}">
      <dsp:nvSpPr>
        <dsp:cNvPr id="0" name=""/>
        <dsp:cNvSpPr/>
      </dsp:nvSpPr>
      <dsp:spPr>
        <a:xfrm>
          <a:off x="555035" y="4357742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لا اله الا الله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 ব্যতীত কোন উপাস্য নেই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(1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4380799"/>
        <a:ext cx="11054593" cy="426206"/>
      </dsp:txXfrm>
    </dsp:sp>
    <dsp:sp modelId="{35D0DFEB-E44A-41AA-A17C-76AAE5537D4F}">
      <dsp:nvSpPr>
        <dsp:cNvPr id="0" name=""/>
        <dsp:cNvSpPr/>
      </dsp:nvSpPr>
      <dsp:spPr>
        <a:xfrm>
          <a:off x="0" y="5319662"/>
          <a:ext cx="11658601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69080-C2FF-40CA-979C-CB590D0E05CF}">
      <dsp:nvSpPr>
        <dsp:cNvPr id="0" name=""/>
        <dsp:cNvSpPr/>
      </dsp:nvSpPr>
      <dsp:spPr>
        <a:xfrm>
          <a:off x="555035" y="5083502"/>
          <a:ext cx="1110070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الصلاة خير من النوم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s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নিদ্রা হ’তে ছালাত উত্তম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শুধুমাত্র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ফজরের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আযানে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বার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ar-AE" sz="32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ar-AE" sz="32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092" y="5106559"/>
        <a:ext cx="11054593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960E6-F9FF-448B-B07C-250FD857400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95A61-AD68-4219-BF31-8F320A40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A61-AD68-4219-BF31-8F320A40A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5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A61-AD68-4219-BF31-8F320A40AF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A9581D-556C-0448-A047-09BB6D6B31D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53"/>
            </a:avLst>
          </a:prstGeom>
          <a:gradFill flip="none" rotWithShape="1">
            <a:gsLst>
              <a:gs pos="19000">
                <a:schemeClr val="accent2">
                  <a:lumMod val="75000"/>
                </a:schemeClr>
              </a:gs>
              <a:gs pos="59000">
                <a:srgbClr val="FFFF00"/>
              </a:gs>
              <a:gs pos="100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habibur.com/salat/bangla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9" y="155480"/>
            <a:ext cx="11861179" cy="6634657"/>
          </a:xfrm>
        </p:spPr>
      </p:pic>
      <p:sp>
        <p:nvSpPr>
          <p:cNvPr id="3" name="Rectangle 2"/>
          <p:cNvSpPr/>
          <p:nvPr/>
        </p:nvSpPr>
        <p:spPr>
          <a:xfrm>
            <a:off x="5934738" y="1067077"/>
            <a:ext cx="322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801" y="5134184"/>
            <a:ext cx="69076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790" y="333350"/>
            <a:ext cx="7044744" cy="733727"/>
          </a:xfrm>
        </p:spPr>
        <p:txBody>
          <a:bodyPr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আসসামু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রাহমাতুল্লাহ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1918747"/>
            <a:ext cx="11405152" cy="4524315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শরীফে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ছাহাবী আব্দুল্লাহ বিন যায়েদ (রাঃ) সর্বপ্রথম পূর্বরাতে স্বপ্নে দেখা আযানের কালেমা সমূহ সকালে এসে রাসূলুল্লাহ (ছাঃ)-এর নিকটে বর্ণনা করেন। পরে বেলালের কণ্ঠে একই আযান ধ্বনি শুনে হযরত ওমর (রাঃ) বাড়ী থেকে বেরিয়ে চাদর ঘেঁষতে ঘেঁষতে ছুটে এসে রাসূলুল্লাহ (ছাঃ)-কে বলেন, ‘যিনি আপনাকে ‘সত্য’ সহকারে প্রেরণ করেছেন, তাঁর কসম করে বলছি আমিও অনুরূপ স্বপ্ন দেখেছি’। একথা শুনে রাসূলুল্লাহ (ছাঃ) ‘ফালিল্লা-হিল হাম্দ’ বলে আল্লাহর প্রশংসা করেন’।[3] একটি বর্ণনা মতে ঐ রাতে ১১ জন ছাহাবী একই আযানের স্বপ্ন দেখেন’। [4] উল্লেখ্য যে, ওমর ফারূক (রাঃ) ২০ দিন পূর্বে উক্ত স্বপ্ন দেখেছিলেন। কিন্তু আব্দুল্লাহ বিন যায়েদ আগেই বলেছে দেখে লজ্জায় তিনি নিজের কথা প্রকাশ করেননি।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581374"/>
            <a:ext cx="5176417" cy="76944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5666" y="1065927"/>
            <a:ext cx="366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252142"/>
              </p:ext>
            </p:extLst>
          </p:nvPr>
        </p:nvGraphicFramePr>
        <p:xfrm>
          <a:off x="9610859" y="2758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0859" y="27582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8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6683" y="995421"/>
            <a:ext cx="9839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নামাযের সম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দিন-রাতে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বার 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6577" y="287535"/>
            <a:ext cx="3315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আজান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1927069"/>
              </p:ext>
            </p:extLst>
          </p:nvPr>
        </p:nvGraphicFramePr>
        <p:xfrm>
          <a:off x="486240" y="1785871"/>
          <a:ext cx="11067585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90507" y="6182729"/>
            <a:ext cx="34053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https://habibur.com/salat/bangla/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979" y="6075008"/>
            <a:ext cx="812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as-IN" sz="3200" i="0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39CFA-44B0-4199-8255-441E2C3F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F7339CFA-44B0-4199-8255-441E2C3FB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F7339CFA-44B0-4199-8255-441E2C3F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F7339CFA-44B0-4199-8255-441E2C3F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9A705-FD05-4568-9D84-38A35EA5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F729A705-FD05-4568-9D84-38A35EA57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F729A705-FD05-4568-9D84-38A35EA5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F729A705-FD05-4568-9D84-38A35EA5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96307-C98E-4E93-BAD2-BE0799133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72196307-C98E-4E93-BAD2-BE0799133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72196307-C98E-4E93-BAD2-BE0799133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72196307-C98E-4E93-BAD2-BE0799133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732E2-BF91-4C57-A194-137DC22E4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B90732E2-BF91-4C57-A194-137DC22E4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90732E2-BF91-4C57-A194-137DC22E4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B90732E2-BF91-4C57-A194-137DC22E4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7B7826-993C-4D9D-BD9A-7A6E9509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A17B7826-993C-4D9D-BD9A-7A6E9509B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A17B7826-993C-4D9D-BD9A-7A6E9509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A17B7826-993C-4D9D-BD9A-7A6E9509B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9A952A-BEFA-4DDC-A1D7-31BABD4EE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6E9A952A-BEFA-4DDC-A1D7-31BABD4EE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6E9A952A-BEFA-4DDC-A1D7-31BABD4EE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6E9A952A-BEFA-4DDC-A1D7-31BABD4EE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64406-885E-4601-A8E4-D80B9738B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76264406-885E-4601-A8E4-D80B9738B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76264406-885E-4601-A8E4-D80B9738B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76264406-885E-4601-A8E4-D80B9738B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5A76B-FBE0-4BB9-94C3-8E4C39CEF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C945A76B-FBE0-4BB9-94C3-8E4C39CEF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C945A76B-FBE0-4BB9-94C3-8E4C39CEF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C945A76B-FBE0-4BB9-94C3-8E4C39CEF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AAF082-A2B9-4A64-B312-60161D92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3CAAF082-A2B9-4A64-B312-60161D926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3CAAF082-A2B9-4A64-B312-60161D92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3CAAF082-A2B9-4A64-B312-60161D92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C02C93-9533-4D8C-9617-26298384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85C02C93-9533-4D8C-9617-262983847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85C02C93-9533-4D8C-9617-26298384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85C02C93-9533-4D8C-9617-262983847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Sub>
          <a:bldDgm bld="one"/>
        </p:bldSub>
      </p:bldGraphic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599" y="3523455"/>
            <a:ext cx="9239461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আযানের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7862" y="857665"/>
            <a:ext cx="3862936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14717341"/>
              </p:ext>
            </p:extLst>
          </p:nvPr>
        </p:nvGraphicFramePr>
        <p:xfrm>
          <a:off x="276224" y="860286"/>
          <a:ext cx="11658601" cy="572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254429" y="271670"/>
            <a:ext cx="4420736" cy="76944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আযানের</a:t>
            </a:r>
            <a:r>
              <a:rPr lang="en-US" sz="4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বাক্যসমুহ</a:t>
            </a:r>
            <a:endParaRPr lang="en-US" sz="4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212C06-6E6B-4A89-9CC5-40912656C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7A212C06-6E6B-4A89-9CC5-40912656C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2ABAE8-AD26-45EF-B8C8-39E9048EF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E12ABAE8-AD26-45EF-B8C8-39E9048EF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7C256D-E4C4-421E-B226-62FBE3A6C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57C256D-E4C4-421E-B226-62FBE3A6C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34C821-AAB7-43AB-B25B-B2061C46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7E34C821-AAB7-43AB-B25B-B2061C46A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0A3B1-AD2F-4350-9DD1-E4FADA993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19F0A3B1-AD2F-4350-9DD1-E4FADA993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8B2A12-378B-4AE3-BCD1-FB20AC3A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848B2A12-378B-4AE3-BCD1-FB20AC3AB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0AE1B0-C757-4878-956D-1976C9AB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40AE1B0-C757-4878-956D-1976C9AB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9CAE9A-7C74-40EC-9884-3A786DD4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EF9CAE9A-7C74-40EC-9884-3A786DD4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808427-1833-458F-83E1-C0E110DF8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808427-1833-458F-83E1-C0E110DF8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9B2468-E822-4BC6-8AD8-2B10EB99B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2F9B2468-E822-4BC6-8AD8-2B10EB99B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508F7C-425E-430A-92F1-EF7E9018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B6508F7C-425E-430A-92F1-EF7E90189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AF156B-9509-4D58-A7F4-EEB2ED63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2BAF156B-9509-4D58-A7F4-EEB2ED63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43AA0-A092-4E34-A82C-3827BEBDE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D9643AA0-A092-4E34-A82C-3827BEBDE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BE3C64-EC16-4FC4-B206-E5ED46B23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40BE3C64-EC16-4FC4-B206-E5ED46B23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B69080-C2FF-40CA-979C-CB590D0E0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C4B69080-C2FF-40CA-979C-CB590D0E0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D0DFEB-E44A-41AA-A17C-76AAE5537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35D0DFEB-E44A-41AA-A17C-76AAE5537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937" y="1716301"/>
            <a:ext cx="11258919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للَّهُمَّ رَبَّ هَذِهِ الدَّعْوَةِ التَّامَّةِ وَالصَّلَاةِ الْقَائِمَةِ آتِ سَيّدِنَا مُحَمَّدَاً الْوَسِيلَةَ وَالْفَضِيلَةَ وَابْعَثْهُ مَقَامَاً مَحْمُودَاً الَّذِي وَعَدْتَهُ وَارْزُقْنَا شَفَا عَتَهُ يَوْمَ الْقِيَامَتِه إِنَّكَ لَا تُخْلِفُ الْمِيعَادَ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937" y="4160519"/>
            <a:ext cx="11258919" cy="206210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হে আল্লাহ! এই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প্রতিষ্ঠিত সালাতের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রব্ব!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(সাল্লাল্লাহু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ওয়াসাল্লাম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কে ওসীলা তথা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স্তর এবং ফযীলত তথা সকল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মর্যাদা দান করুন।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মাকামে মাহমূদে পৌঁছে দিন, যার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তাঁকে দিয়েছেন। নিশ্চয়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ভঙ্গ করেন না।” [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1846" y="348259"/>
            <a:ext cx="3583032" cy="92333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as-IN" sz="5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আযানের </a:t>
            </a:r>
            <a:r>
              <a:rPr lang="en-US" sz="54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endParaRPr lang="as-IN" sz="5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760" y="3123076"/>
            <a:ext cx="178927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as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1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653" y="707886"/>
            <a:ext cx="116015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(ছাঃ) বলেন, 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إِذَا سَمِعْتُمُ الْمُؤَذِّنَ فَقُوْلُوْا مِثْلَ مَا </a:t>
            </a: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يَقُوْلُ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আযান শুনবে, তখন মুওয়ায্যিন যা বলে তদ্রুপ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অন্যত্র তিনি এরশাদ করেন, ‘যে ব্যক্তি মুওয়ায্যিনের পিছে পিছে আযানের বাক্যগুলি অন্তর থেকে পাঠ করে এবং ‘হাইয়া ‘আলাছ ছালা-হ’ ও ‘ফালা-হ’ শেষে ‘লা-হাওলা অলা-কুওয়াতা ইল্লা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বিল্লাহ(নেই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ক্ষমতা, নেই কোন শক্তি আল্লাহ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ব্যতীত)বলে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সে ব্যক্তি জান্নাতে প্রবেশ করবে। অতএব আযান ও এক্বামতে ‘হাইয়া ‘আলাছ ছালাহ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‘ফালা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বাদে বাকী বাক্যগুলির জওয়াবে মুওয়ায্যিন যেমন বলবে, তেমনই বলতে হবে। ইক্বামতের জবাব একইভাবে দিবে। কেননা আযান ও ইক্বামত দু’টিকেই হাদীছে ‘আযান’ বলা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7761" y="61555"/>
            <a:ext cx="2752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আজানের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জওয়াব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653" y="5062924"/>
            <a:ext cx="1160155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আদায়কারী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পানাহার অবস্থায়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ইস্তিনজাকারী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স্ত্রী সহবাসে লিপ্ত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ঋতুকালীন ইত্যাদি সময়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কোরআন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তেলাওয়াতকারী তেলাওয়াত সাময়িক বন্ধ রেখে আজানের জবাব দেওয়া উত্তম।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আদ্দুররুল মুখতার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৩৯৭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7761" y="4416593"/>
            <a:ext cx="4690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আজানের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জওয়াব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795086"/>
            <a:ext cx="11677649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আওয়াজ যাদের কাছে পৌঁছবে তাদের প্রত্যেকেই কিয়ামতের ময়দানে মুয়াজ্জিনের পক্ষে সাক্ষ্য দেবে। রাসূলুল্লাহ সাল্লাল্লাহু আলাইহি ওয়া সাল্লাম বলেন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মুয়াজ্জিনের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আওয়াজ যার কাছেই পৌঁছবে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হোক সে মানুষ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জিন অথবা অন্যকোনো জিনিস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কিয়ামতের ময়দানে মুয়াজ্জিনের পক্ষে সাক্ষ্য দেবে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জানত এর মধ্যে কি ফজিলত রয়েছে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তবে তারা অবশ্যই এর জন্য প্রতিযোগিতায় লিপ্ত হত। হাদীসে এসেছে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 সাল্লাল্লাহু আলাইহি ওয়া সাল্লাম বলেছেন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জানত আযান ও প্রথম কাতারের মধ্যে কি ফজিলত রয়েছে আর তারা লটারির আশ্রয় নেয়া ছাড়া তা পেত না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তবে তারা এর জন্য অবশ্যই লটারির আশ্রয় নিত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7668" y="596384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আযানের ফজিলত</a:t>
            </a:r>
          </a:p>
        </p:txBody>
      </p:sp>
    </p:spTree>
    <p:extLst>
      <p:ext uri="{BB962C8B-B14F-4D97-AF65-F5344CB8AC3E}">
        <p14:creationId xmlns:p14="http://schemas.microsoft.com/office/powerpoint/2010/main" val="21069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392" y="965686"/>
            <a:ext cx="8858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আযানদাতাকে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মুসলমান, পুরুষ ও সজ্ঞানব্যক্তি হতে হবে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শব্দমালায় তরতীব তথা ধারাবাহিকতা রক্ষা করতে 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শব্দমালার উচ্চারণে নিরবচ্ছিন্নতা বজায় রাখতে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ওয়াক্ত প্রবেশের পর আযান দিতে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4514" y="386834"/>
            <a:ext cx="4772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আযান বিশুদ্ধ হওয়ার 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as-IN" sz="4000" i="0" u="none" strike="no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2463" y="2850349"/>
            <a:ext cx="3401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আযানের 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as-IN" sz="4000" i="0" u="none" strike="no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975" y="3400425"/>
            <a:ext cx="101569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কেবলামুখী হয়ে আযান দেয়া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উভয় নাপাকি থেকে আযানদাতাকে পবিত্র থাকা।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হাইয়া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আলাস্সালাহ ও হাইয়া আলাল ফালাহ বলার সময় ডানে ও বামে ফেরা।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মুয়ায্যিনের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 কানে দুই তর্জনী আঙ্গুল রাখা।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মুয়ায্যিনকে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আওয়াজসম্পন্ন হওয়া।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দিয়ে ধীরস্থিরতাসহ আযান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825" y="123825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69544"/>
              </p:ext>
            </p:extLst>
          </p:nvPr>
        </p:nvGraphicFramePr>
        <p:xfrm>
          <a:off x="1308443" y="3024715"/>
          <a:ext cx="9247488" cy="1932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3744">
                  <a:extLst>
                    <a:ext uri="{9D8B030D-6E8A-4147-A177-3AD203B41FA5}">
                      <a16:colId xmlns="" xmlns:a16="http://schemas.microsoft.com/office/drawing/2014/main" val="1854579584"/>
                    </a:ext>
                  </a:extLst>
                </a:gridCol>
                <a:gridCol w="4623744">
                  <a:extLst>
                    <a:ext uri="{9D8B030D-6E8A-4147-A177-3AD203B41FA5}">
                      <a16:colId xmlns="" xmlns:a16="http://schemas.microsoft.com/office/drawing/2014/main" val="1706931862"/>
                    </a:ext>
                  </a:extLst>
                </a:gridCol>
              </a:tblGrid>
              <a:tr h="8614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খ-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8250233"/>
                  </a:ext>
                </a:extLst>
              </a:tr>
              <a:tr h="1070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আযান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বিশুদ্ধ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শর্তসমুহ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আযানের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সুন্নাত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সমুহ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18805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671640"/>
            <a:ext cx="11515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এক্বামত </a:t>
            </a:r>
            <a:r>
              <a:rPr lang="ar-AE" sz="3200" dirty="0" smtClean="0">
                <a:latin typeface="NikoshBAN" panose="02000000000000000000" pitchFamily="2" charset="0"/>
              </a:rPr>
              <a:t>الإقامة</a:t>
            </a:r>
            <a:r>
              <a:rPr lang="en-US" sz="3200" dirty="0" smtClean="0">
                <a:latin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দাঁড় করানো। উপস্থিত মুছল্লীদেরকে ছালাতে দাঁড়িয়ে যাওয়ার হুঁশিয়ারী শুনানোর জন্য ‘এক্বামত’ দিতে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3371" y="183067"/>
            <a:ext cx="1901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এক্বামত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6866" y="1661771"/>
            <a:ext cx="3294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এক্বামত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49" y="2159459"/>
            <a:ext cx="11668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হউক বা একাকী হউক সকল অবস্থায় ফরয ছালাতে আযান ও এক্বামত দেওয়া সুন্না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ইক্বামাহ্‌ শেষে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করতঃ "আল্লাহু আকবার" বলে নামাজ শুরু করতে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49" y="3647278"/>
            <a:ext cx="1153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আনাস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বলেন, বিলাল কে আযানের শব্দ দু’বার এবং 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قد </a:t>
            </a: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قامت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AE" sz="3200" dirty="0" smtClean="0">
                <a:latin typeface="NikoshBAN" panose="02000000000000000000" pitchFamily="2" charset="0"/>
              </a:rPr>
              <a:t>ال</a:t>
            </a: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صلاة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ইকামাতের শব্দগুলো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বেজো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বলার নির্দেশ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সহীহ বুখারী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নামাজে 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ইক্বামাতের আদেশ নাই। মহিলারা জামাতে নামাজ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আযান এবং ইক্বামাত বলতে হবে না। নামাজের প্রাক্কালে ইক্বামাত বলা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মাকরুহ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4217" y="3062503"/>
            <a:ext cx="2279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এক্বামাতের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0553" y="3498444"/>
            <a:ext cx="77344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০১৮১৯৩৩০৫৪৯  </a:t>
            </a:r>
          </a:p>
        </p:txBody>
      </p:sp>
      <p:sp>
        <p:nvSpPr>
          <p:cNvPr id="4" name="Oval 3"/>
          <p:cNvSpPr/>
          <p:nvPr/>
        </p:nvSpPr>
        <p:spPr>
          <a:xfrm>
            <a:off x="4370636" y="214330"/>
            <a:ext cx="3374265" cy="328411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73016"/>
              </p:ext>
            </p:extLst>
          </p:nvPr>
        </p:nvGraphicFramePr>
        <p:xfrm>
          <a:off x="247649" y="1743075"/>
          <a:ext cx="11696701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977">
                  <a:extLst>
                    <a:ext uri="{9D8B030D-6E8A-4147-A177-3AD203B41FA5}">
                      <a16:colId xmlns="" xmlns:a16="http://schemas.microsoft.com/office/drawing/2014/main" val="2345864399"/>
                    </a:ext>
                  </a:extLst>
                </a:gridCol>
                <a:gridCol w="3575797">
                  <a:extLst>
                    <a:ext uri="{9D8B030D-6E8A-4147-A177-3AD203B41FA5}">
                      <a16:colId xmlns="" xmlns:a16="http://schemas.microsoft.com/office/drawing/2014/main" val="1919563279"/>
                    </a:ext>
                  </a:extLst>
                </a:gridCol>
                <a:gridCol w="7019927">
                  <a:extLst>
                    <a:ext uri="{9D8B030D-6E8A-4147-A177-3AD203B41FA5}">
                      <a16:colId xmlns="" xmlns:a16="http://schemas.microsoft.com/office/drawing/2014/main" val="3661139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কতবার</a:t>
                      </a:r>
                      <a:endParaRPr lang="as-IN" sz="3200" b="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আরবি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অনুবাদ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0582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২বার*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الله اكبر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আল্লাহ সর্বশক্তিমান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9828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اشهد ان لا اله الا الله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সাক্ষ্য দিচ্ছি যে, আল্লাহ্ </a:t>
                      </a:r>
                      <a:r>
                        <a:rPr lang="as-IN" sz="3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</a:t>
                      </a:r>
                      <a:r>
                        <a:rPr lang="en-US" sz="320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ড়া</a:t>
                      </a:r>
                      <a:r>
                        <a:rPr lang="as-IN" sz="3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 কোন মাবুদ নেই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5887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اشهد ان محمد الرسول الله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সাক্ষ্য দিচ্ছি যে, মুহাম্মাদ আল্লাহর প্রেরিত দূত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78445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حي على الصلاة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নামাজের জন্য এসো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69532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حي على الفلاح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সাফল্যের জন্য এসো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51044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قد قامت الصلاةُ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নামাজ আরম্ভ হলো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0469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الله اكبر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আল্লাহ্ মহান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6852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as-IN" sz="32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বার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لا اله الا الله</a:t>
                      </a: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আল্লাহ্ </a:t>
                      </a:r>
                      <a:r>
                        <a:rPr lang="as-IN" sz="3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</a:t>
                      </a:r>
                      <a:r>
                        <a:rPr lang="en-US" sz="320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ড়া</a:t>
                      </a:r>
                      <a:r>
                        <a:rPr lang="as-IN" sz="3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 কোন উপাস্য নেই</a:t>
                      </a:r>
                    </a:p>
                  </a:txBody>
                  <a:tcPr marL="18288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0548669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54551" y="567638"/>
            <a:ext cx="3082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এক্বামতের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বাক্যসমুহ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9999" y="959819"/>
            <a:ext cx="1152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3976" y="2368296"/>
            <a:ext cx="3406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976" y="3257196"/>
            <a:ext cx="5394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3976" y="4207652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3137737"/>
            <a:ext cx="275234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86048" y="4088193"/>
            <a:ext cx="452818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86048" y="5036121"/>
            <a:ext cx="470192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65" t="6570" r="9274" b="7495"/>
          <a:stretch/>
        </p:blipFill>
        <p:spPr>
          <a:xfrm>
            <a:off x="352425" y="383797"/>
            <a:ext cx="5670435" cy="5959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7642" y="1276871"/>
            <a:ext cx="231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7924" y="2939386"/>
            <a:ext cx="9363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ফজিলত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970" y="1255543"/>
            <a:ext cx="6537533" cy="2521010"/>
          </a:xfrm>
          <a:prstGeom prst="rect">
            <a:avLst/>
          </a:prstGeom>
          <a:gradFill flip="none" rotWithShape="1">
            <a:gsLst>
              <a:gs pos="81000">
                <a:srgbClr val="FF0000"/>
              </a:gs>
              <a:gs pos="62000">
                <a:srgbClr val="FFFF00"/>
              </a:gs>
              <a:gs pos="29000">
                <a:srgbClr val="00B05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83" y="338409"/>
            <a:ext cx="11553914" cy="63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933" y="726656"/>
            <a:ext cx="4932608" cy="1938992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মেশকাত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34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6131" y="824984"/>
            <a:ext cx="4253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z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9728" y="2171699"/>
            <a:ext cx="1936661" cy="193666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24809" y="5025509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3183" y="1061696"/>
            <a:ext cx="4448237" cy="2616101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৫৯৭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525" y="2797628"/>
            <a:ext cx="8507248" cy="313932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6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ইকামতের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মাসয়ালা-মাসায়েল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বিশ্নেষণ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3014355" y="425004"/>
            <a:ext cx="6529588" cy="1751527"/>
          </a:xfrm>
          <a:prstGeom prst="flowChartDecision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2657" y="195676"/>
            <a:ext cx="5274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285" y="821278"/>
            <a:ext cx="11669486" cy="304698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عَنْ 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زِيَادِ بْنِ الْحَارِثِ الصُّدَائِيِّ، قَالَ أَمَرَنِي رَسُولُ اللَّهِ صلى الله عليه وسلم أَنْ أُؤَذِّنَ فِي صَلاَةِ الْفَجْرِ فَأَذَّنْتُ فَأَرَادَ بِلاَلٌ أَنْ يُقِيمَ فَقَالَ رَسُولُ اللَّهِ صلى الله عليه وسلم ‏ "‏ إِنَّ أَخَا صُدَاءٍ قَدْ أَذَّنَ وَمَنْ أَذَّنَ فَهُوَ يُقِيمُ ‏"‏ ‏.‏ قَالَ وَفِي الْبَابِ عَنِ ابْنِ عُمَرَ ‏.‏ قَالَ أَبُو عِيسَى وَحَدِيثُ زِيَادٍ إِنَّمَا نَعْرِفُهُ مِنْ حَدِيثِ الإِفْرِيقِيِّ وَالإِفْرِيقِيُّ هُوَ ضَعِيفٌ عِنْدَ أَهْلِ الْحَدِيثِ ضَعَّفَهُ يَحْيَى بْنُ سَعِيدٍ الْقَطَّانُ وَغَيْرُهُ قَالَ أَحْمَدُ لاَ أَكْتُبُ حَدِيثَ الإِفْرِيقِيِّ ‏.‏ قَالَ وَرَأَيْتُ مُحَمَّدَ بْنَ إِسْمَاعِيلَ يُقَوِّي أَمْرَهُ وَيَقُولُ هُوَ مُقَارِبُ الْحَدِيثِ ‏.‏ وَالْعَمَلُ عَلَى هَذَا عِنْدَ أَكْثَرِ أَهْلِ الْعِلْمِ أَنَّ مَنْ أَذَّنَ فَهُوَ يُقِيمُ ‏.‏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285" y="4573090"/>
            <a:ext cx="11669486" cy="2062103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যিয়াদ ইবনু হারিস আস-সুদাঈ (রাঃ) থেকে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বলেন, রাসূলুল্লাহ্‌ (সাল্লাল্লাহু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আলাইহি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ওয়া সাল্লাম) আমাকে ফজরের নামাযের আযান দিতে বললেন। আমি আযান দিলাম। বিলাল (রাঃ) ইকামাত দিতে চাইলেন। রাসূলুল্লাহ্‌ (সাল্লাল্লাহু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আলাইহি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ওয়া সাল্লাম) বললেনঃ “সুদাঈ আযান দিয়েছে, আর যে আযান দিবে ইকামাতও সে-ই দিবে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ইবনু মাজাহ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107" y="3926759"/>
            <a:ext cx="4365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/>
      <p:bldP spid="4" grpId="2" build="p" animBg="1"/>
      <p:bldP spid="6" grpId="0" animBg="1"/>
      <p:bldP spid="6" grpId="1"/>
      <p:bldP spid="6" grpId="2" animBg="1"/>
      <p:bldP spid="6" grpId="3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23" y="3008995"/>
            <a:ext cx="11627333" cy="35394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 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'আযান' অর্থ,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الإعلام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অর্থ, শরী'আত নির্ধারিত আরবী বাক্য সমূহের মাধ্যমে নির্ধারিত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উচ্চকণ্ঠে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ছালাতে আহবান করাকে 'আযান' বলা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হিজরী সনে আযানের প্রচলন। হয়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আযান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মূল অর্থ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أَذِنَ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ডাকা,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করা। যার মূল উদ্দেশ্য হল অবগত করানো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আরেকটি বুৎপত্তিগত অর্থ হল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আজুন</a:t>
            </a:r>
            <a:r>
              <a:rPr lang="hi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أُذُن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যার অর্থ হল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alt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কুরআনে মোট পাঁচ স্থানে </a:t>
            </a:r>
            <a:r>
              <a:rPr lang="ar-SA" altLang="en-US" sz="3200" dirty="0">
                <a:latin typeface="NikoshBAN" panose="02000000000000000000" pitchFamily="2" charset="0"/>
              </a:rPr>
              <a:t>أذان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শব্দটি এসেছে । এর মহাত্ম্য হচ্ছে আমাদের পাঁচ 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ক্ত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নামাজ ফরজ করা হয়েছে । তার প্রতি বিশেষ গুরুত্ব প্রদান 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726" y="1241338"/>
            <a:ext cx="315023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আজানের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29" y="334622"/>
            <a:ext cx="2809874" cy="2534996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14871"/>
              </p:ext>
            </p:extLst>
          </p:nvPr>
        </p:nvGraphicFramePr>
        <p:xfrm>
          <a:off x="9597164" y="6569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97164" y="65699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5133" y="1796378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0564" y="481321"/>
            <a:ext cx="2696572" cy="92333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354" y="2448698"/>
            <a:ext cx="11128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عَنْ 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زِيَادِ بْنِ الْحَارِثِ الصُّدَائِيِّ، قَالَ أَمَرَنِي رَسُولُ اللَّهِ صلى الله عليه وسلم أَنْ أُؤَذِّنَ فِي صَلاَةِ الْفَجْرِ فَأَذَّنْتُ فَأَرَادَ بِلاَلٌ أَنْ يُقِيمَ فَقَالَ رَسُولُ اللَّهِ صلى الله عليه وسلم ‏ "‏ إِنَّ أَخَا صُدَاءٍ قَدْ </a:t>
            </a:r>
            <a:r>
              <a:rPr lang="ar-AE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أَذَّن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َ وَمَنْ أَذَّنَ فَهُوَ </a:t>
            </a:r>
            <a:r>
              <a:rPr lang="ar-AE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يُقِيمُ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‏"‏ ‏.‏ قَالَ وَفِي الْبَابِ عَنِ ابْنِ عُمَرَ ‏.‏ قَالَ أَبُو عِيسَى وَ</a:t>
            </a:r>
            <a:r>
              <a:rPr lang="ar-AE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حَدِيثُ</a:t>
            </a:r>
            <a:r>
              <a:rPr lang="ar-A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زِيَادٍ إِنَّمَا نَعْرِفُهُ مِنْ حَدِيثِ الإِفْرِيقِيِّ وَالإِفْرِيقِيُّ هُوَ ضَعِيفٌ عِنْدَ أَهْلِ الْحَدِيثِ ضَعَّفَهُ يَحْيَى بْنُ سَعِيدٍ الْقَطَّانُ وَغَيْرُهُ قَالَ أَحْمَدُ لاَ أَكْتُبُ حَدِيثَ الإِفْرِيقِيِّ ‏.‏ قَالَ وَرَأَيْتُ مُحَمَّدَ بْنَ إِسْمَاعِيلَ يُقَوِّي أَمْرَهُ وَيَقُولُ هُوَ مُقَارِبُ الْحَدِيثِ ‏.‏ وَالْعَمَلُ عَلَى هَذَا عِنْدَ أَكْثَرِ أَهْلِ الْعِلْمِ أَنَّ مَنْ أَذَّنَ فَهُوَ يُقِيمُ ‏.‏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468" y="1634287"/>
            <a:ext cx="4076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1445</Words>
  <Application>Microsoft Office PowerPoint</Application>
  <PresentationFormat>Widescreen</PresentationFormat>
  <Paragraphs>127</Paragraphs>
  <Slides>23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Document</vt:lpstr>
      <vt:lpstr>আসসামু আলাইকুম ওয়া রাহমাতুল্লাহ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</dc:title>
  <dc:creator>8801980322876</dc:creator>
  <cp:lastModifiedBy>Md. Arif Uddin</cp:lastModifiedBy>
  <cp:revision>134</cp:revision>
  <dcterms:created xsi:type="dcterms:W3CDTF">2019-07-25T01:17:44Z</dcterms:created>
  <dcterms:modified xsi:type="dcterms:W3CDTF">2020-04-06T17:25:17Z</dcterms:modified>
</cp:coreProperties>
</file>