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32440-F6E1-407B-B80D-C5C7AB51C0B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043DB-44D3-42F6-9486-EFA201386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0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63DF5-EEA1-4FA0-BFA6-3AE342151D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9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738-FB70-4158-8D52-5F9B674F46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4D7-55B2-4A84-A524-774DA58D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7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738-FB70-4158-8D52-5F9B674F46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4D7-55B2-4A84-A524-774DA58D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7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738-FB70-4158-8D52-5F9B674F46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4D7-55B2-4A84-A524-774DA58D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738-FB70-4158-8D52-5F9B674F46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4D7-55B2-4A84-A524-774DA58D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2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738-FB70-4158-8D52-5F9B674F46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4D7-55B2-4A84-A524-774DA58D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5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738-FB70-4158-8D52-5F9B674F46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4D7-55B2-4A84-A524-774DA58D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7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738-FB70-4158-8D52-5F9B674F46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4D7-55B2-4A84-A524-774DA58D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1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738-FB70-4158-8D52-5F9B674F46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4D7-55B2-4A84-A524-774DA58D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6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738-FB70-4158-8D52-5F9B674F46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4D7-55B2-4A84-A524-774DA58D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738-FB70-4158-8D52-5F9B674F46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4D7-55B2-4A84-A524-774DA58D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738-FB70-4158-8D52-5F9B674F46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3A4D7-55B2-4A84-A524-774DA58D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5738-FB70-4158-8D52-5F9B674F46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A4D7-55B2-4A84-A524-774DA58D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8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51" y="2357438"/>
            <a:ext cx="5873121" cy="3714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63275" y="0"/>
            <a:ext cx="8498608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19900" b="1" dirty="0" smtClean="0">
                <a:ln w="28575">
                  <a:solidFill>
                    <a:srgbClr val="FF006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b="1" dirty="0">
              <a:ln w="28575">
                <a:solidFill>
                  <a:srgbClr val="FF0066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 পলিমাটি কোমলে আমার চলার চিহ্ন ফেলে।</a:t>
            </a:r>
            <a:b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3" y="1163637"/>
            <a:ext cx="5010150" cy="3784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2412"/>
            <a:ext cx="5862638" cy="3997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2171701" y="5722143"/>
            <a:ext cx="814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তেরশত নদী শুধায় আমাকে, কোথা থেকে তুমি এলে ?</a:t>
            </a:r>
          </a:p>
        </p:txBody>
      </p:sp>
    </p:spTree>
    <p:extLst>
      <p:ext uri="{BB962C8B-B14F-4D97-AF65-F5344CB8AC3E}">
        <p14:creationId xmlns:p14="http://schemas.microsoft.com/office/powerpoint/2010/main" val="10978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চর্যাপদের অক্ষরগুলো থেকে। </a:t>
            </a:r>
            <a:b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495425"/>
            <a:ext cx="4486275" cy="2980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87" y="487679"/>
            <a:ext cx="6492132" cy="3069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73988" y="5657671"/>
            <a:ext cx="828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সওদাগরের ডিঙার বহর থেকে।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2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কৈবর্তের বিদ্রোহী গ্রাম থেকে। </a:t>
            </a:r>
            <a:b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346199"/>
            <a:ext cx="4238834" cy="2954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60" y="-206887"/>
            <a:ext cx="6282115" cy="2889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28863" y="5647475"/>
            <a:ext cx="7972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পালযুগ নামে চিত্রকলার থেকে।</a:t>
            </a:r>
          </a:p>
          <a:p>
            <a:pPr algn="ctr"/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2545336"/>
            <a:ext cx="4705141" cy="2606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67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পাহাড়পুরের বৌদ্ধবিহার থেকে।  </a:t>
            </a:r>
            <a:b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071563"/>
            <a:ext cx="4548188" cy="3411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26" y="395288"/>
            <a:ext cx="5183187" cy="3887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14588" y="5715000"/>
            <a:ext cx="780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জোড়বাংলার মন্দির-বেদি থেকে।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22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বরেন্দ্রভূমে সোনা মসজিদ থেকে। </a:t>
            </a:r>
            <a:b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116369"/>
            <a:ext cx="4595812" cy="3074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" b="2443"/>
          <a:stretch/>
        </p:blipFill>
        <p:spPr>
          <a:xfrm>
            <a:off x="3371850" y="2529042"/>
            <a:ext cx="4552949" cy="268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62" y="0"/>
            <a:ext cx="4176645" cy="3871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00338" y="5684421"/>
            <a:ext cx="722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আউল-বাউল মাটির দেউল থেকে।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51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সার্বভৌম বারো ভূঁইয়ার থেকে।</a:t>
            </a:r>
            <a:b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9" y="-271462"/>
            <a:ext cx="6079214" cy="3409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" y="2081213"/>
            <a:ext cx="5167311" cy="2960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08" y="730897"/>
            <a:ext cx="3225346" cy="4311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71701" y="5721302"/>
            <a:ext cx="801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‘কমলার দীঘি’, ‘মহুয়ার পালা’ থেকে।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57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তিতুমীর আর হাজী শরীয়ত থেকে। </a:t>
            </a:r>
            <a:b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0" y="1935685"/>
            <a:ext cx="4603844" cy="3193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95" y="1524000"/>
            <a:ext cx="5163760" cy="3535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06" y="138113"/>
            <a:ext cx="3035808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28863" y="5726456"/>
            <a:ext cx="7972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গীতাঞ্জলি ও অগ্নিবীণার থেকে।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57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ক্ষুদিরাম আর সূর্যসেনের থেকে। </a:t>
            </a:r>
            <a:b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0" y="1694125"/>
            <a:ext cx="5228412" cy="3106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28" y="236839"/>
            <a:ext cx="6066046" cy="3298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86013" y="5748422"/>
            <a:ext cx="785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জয়নুল আর অবন ঠাকুর থেকে।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2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রাষ্ট্রভাষার লাল রাজপথ থেকে। </a:t>
            </a:r>
            <a:b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বঙ্গবন্ধু শেখ মুজিবুর থেকে।</a:t>
            </a:r>
            <a:endParaRPr lang="b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1698290"/>
            <a:ext cx="4821594" cy="3086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5518" y="318118"/>
            <a:ext cx="5927370" cy="4466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701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যে এসেছি জয়বাংলার বজ্রকণ্ঠ থেকে। </a:t>
            </a:r>
            <a:b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যে এসেছি একাত্তরের মুক্তিযুদ্ধ থেকে।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928689"/>
            <a:ext cx="5348288" cy="4011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239317"/>
            <a:ext cx="6113201" cy="2961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36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>
          <a:xfrm>
            <a:off x="8115316" y="385763"/>
            <a:ext cx="3300412" cy="1371600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নাম কী খোকা?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8115316" y="2000250"/>
            <a:ext cx="3300412" cy="1371600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গ্রামে বাড়ি?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115316" y="3614737"/>
            <a:ext cx="3300412" cy="1371600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তোমার কে কে আছেন?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115316" y="5229224"/>
            <a:ext cx="3300412" cy="1371600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পরিচয়?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1885951"/>
            <a:ext cx="7122737" cy="3228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14284" y="757238"/>
            <a:ext cx="214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0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আমার পেছনে হাজার চরণচিহ্ন ফেলে। </a:t>
            </a:r>
            <a:b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শুধাও আমাকে ‘এতদূর তুমি কোন প্রেরণায় এলে ?</a:t>
            </a:r>
            <a:endParaRPr lang="b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89" y="228600"/>
            <a:ext cx="6096000" cy="400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2" y="1195388"/>
            <a:ext cx="4236263" cy="3762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30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তুমি বুঝি বাঙালি জাতির বীজমন্ত্রটি শোনো নাই-</a:t>
            </a:r>
            <a:b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‘সবার উপরে মানুষ সত্য, তাহার উপরে নাই।’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6" y="1262062"/>
            <a:ext cx="4778046" cy="3481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94" y="188119"/>
            <a:ext cx="5541306" cy="3532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39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 আছি, একসাথে বাঁচি, আজো একসাথে থাকবই-</a:t>
            </a:r>
            <a:b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বিভেদের রেখা মুছে দিয়ে সাম্যের ছবি আঁকবই।</a:t>
            </a:r>
            <a:endParaRPr lang="b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49" y="428624"/>
            <a:ext cx="6286500" cy="328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" y="833282"/>
            <a:ext cx="4565952" cy="3924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06760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4009997" y="2593113"/>
            <a:ext cx="2333638" cy="93584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262652" y="3378919"/>
            <a:ext cx="2333638" cy="93584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সূর্যসেন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80993" y="4707445"/>
            <a:ext cx="2333638" cy="93584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কৈবর্ত বিদ্রোহ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633648" y="5493251"/>
            <a:ext cx="2333638" cy="93584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পালযুগ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166929" y="3650279"/>
            <a:ext cx="2333638" cy="93584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বারোভূইয়া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419584" y="4436085"/>
            <a:ext cx="2333638" cy="93584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714984" y="1589468"/>
            <a:ext cx="2333638" cy="93584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জয়নুল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967639" y="2375274"/>
            <a:ext cx="2333638" cy="93584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অবনঠাকুর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7429471" y="582207"/>
            <a:ext cx="2333638" cy="93584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9682126" y="1368013"/>
            <a:ext cx="2333638" cy="93584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জয়বাংলা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38131" y="1281343"/>
            <a:ext cx="2295517" cy="1014430"/>
          </a:xfrm>
          <a:prstGeom prst="round2Diag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2374084" y="458038"/>
            <a:ext cx="2295517" cy="1014430"/>
          </a:xfrm>
          <a:prstGeom prst="round2Diag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টিকা লিখ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0175" y="1685927"/>
            <a:ext cx="9529761" cy="48434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 কবিতায় কোন যুগের চিত্রকলার কথা বলা হয়েছে?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 অপর নাম কী?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 ঠাকুর কে ছিলেন?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কৈবর্ত বিদ্রোহে কারা নেতৃত্ব দেয়?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কতগূলো নদীর কথা বলা হয়? </a:t>
            </a:r>
          </a:p>
          <a:p>
            <a:endPara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86238" y="242888"/>
            <a:ext cx="3957637" cy="67151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50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93144" y="385763"/>
            <a:ext cx="7779544" cy="6115050"/>
            <a:chOff x="3407569" y="642938"/>
            <a:chExt cx="5086350" cy="4171949"/>
          </a:xfrm>
        </p:grpSpPr>
        <p:sp>
          <p:nvSpPr>
            <p:cNvPr id="2" name="Rectangle 1"/>
            <p:cNvSpPr/>
            <p:nvPr/>
          </p:nvSpPr>
          <p:spPr>
            <a:xfrm>
              <a:off x="3929063" y="2071688"/>
              <a:ext cx="4043362" cy="24003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“বাঙালি জাতির ইতিহাস হাজার বছরের সমৃদ্ধ ইতিহাস” তোমার স্বপক্ষে যুক্তি সহ ২০০ শব্দের মধ্যে লিখে আনবে </a:t>
              </a:r>
              <a:endPara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3407569" y="642938"/>
              <a:ext cx="5086350" cy="142875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বাড়ির কাজ </a:t>
              </a:r>
              <a:endParaRPr lang="en-US" dirty="0"/>
            </a:p>
          </p:txBody>
        </p:sp>
        <p:sp>
          <p:nvSpPr>
            <p:cNvPr id="4" name="Snip Same Side Corner Rectangle 3"/>
            <p:cNvSpPr/>
            <p:nvPr/>
          </p:nvSpPr>
          <p:spPr>
            <a:xfrm>
              <a:off x="3771900" y="4271962"/>
              <a:ext cx="4343400" cy="542925"/>
            </a:xfrm>
            <a:prstGeom prst="snip2SameRect">
              <a:avLst/>
            </a:prstGeom>
            <a:solidFill>
              <a:srgbClr val="CC9900"/>
            </a:solidFill>
            <a:ln>
              <a:solidFill>
                <a:srgbClr val="CC99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589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399"/>
            <a:ext cx="10515599" cy="510540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1371600"/>
            <a:ext cx="883920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n-BD" sz="28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alibri" panose="020F0502020204030204" pitchFamily="34" charset="0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1295401" y="64262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A Mumin,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Dilderpur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School,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Kulaura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9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59259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786" y="2578307"/>
            <a:ext cx="8915399" cy="3243065"/>
          </a:xfrm>
        </p:spPr>
        <p:txBody>
          <a:bodyPr>
            <a:noAutofit/>
          </a:bodyPr>
          <a:lstStyle/>
          <a:p>
            <a: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72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 </a:t>
            </a:r>
            <a:r>
              <a:rPr lang="bn-IN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785" y="4351699"/>
            <a:ext cx="8915399" cy="112628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</a:t>
            </a:r>
            <a:r>
              <a:rPr lang="en-US" sz="40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0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IN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শামসুল </a:t>
            </a:r>
            <a:r>
              <a:rPr lang="bn-IN" sz="40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0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67488" y="4329112"/>
            <a:ext cx="5257800" cy="20859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শ্রেণি বাংলা প্রথম পত্রঃ পদ্য</a:t>
            </a:r>
            <a:endParaRPr lang="en-US" sz="20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পরিচয়ঃসৈয়দ শামসুল হক </a:t>
            </a:r>
            <a:endParaRPr lang="bn-IN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bn-IN" sz="2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0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7581" y="814388"/>
            <a:ext cx="3198019" cy="325755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97" y="672340"/>
            <a:ext cx="2603352" cy="3254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69041" y="3926530"/>
            <a:ext cx="403979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মোবারক হোসেন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বাংলা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কোয়ালী পাড়া উচ্চ বিদ্যালয়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বাগমারা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01712928312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7337" y="2000250"/>
            <a:ext cx="9101137" cy="39004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bn-IN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শিক্ষার্থীরা...</a:t>
            </a:r>
          </a:p>
          <a:p>
            <a:endParaRPr lang="bn-IN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সৈয়দ শামসুল হকের বর্ণাঢ্য জীবন সম্পর্কে বলতে পারবে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ব্যাবহৃত নতুন পরিচিত শব্দের অর্থ বলতে পারবে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আবৃত্তি করতে পারবে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অতীত ইতিহাস ও ঐতিহ্য সম্পর্কে বলতে পারবে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106" y="414337"/>
            <a:ext cx="3857625" cy="6715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4357688" y="2257424"/>
            <a:ext cx="3774281" cy="2643187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1073930" y="828671"/>
            <a:ext cx="3774281" cy="2643187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 ২৭ 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ডিসেম্বর,১৯৩৫ কুড়িগ্রামে।</a:t>
            </a:r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সৈয়দ সিদ্দিক হুসাইন ও হালিমা খাতুন 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দম্পতির প্রথম </a:t>
            </a:r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7641446" y="821522"/>
            <a:ext cx="3774281" cy="2643187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1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উপন্যাসঃ অনুপম দিন, সীমানা ছাড়িয়ে,নীল দংশন,স্মৃতিমেধ </a:t>
            </a:r>
          </a:p>
          <a:p>
            <a:r>
              <a:rPr lang="bn-IN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bn-IN" sz="1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গল্পঃ</a:t>
            </a:r>
            <a:r>
              <a:rPr lang="bn-IN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তাস,শীতবিকেল,</a:t>
            </a:r>
            <a:r>
              <a:rPr lang="bn-IN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রক্তগোলাপ, কবিতাঃ </a:t>
            </a:r>
            <a:r>
              <a:rPr lang="bn-IN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একদা এক </a:t>
            </a:r>
            <a:r>
              <a:rPr lang="bn-IN" sz="1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রাজ্যে,</a:t>
            </a:r>
            <a:endParaRPr lang="bn-IN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বিরতিহীন </a:t>
            </a:r>
            <a:r>
              <a:rPr lang="bn-IN" sz="1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উৎসব, বৈশাখে </a:t>
            </a:r>
            <a:r>
              <a:rPr lang="bn-IN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 </a:t>
            </a:r>
            <a:r>
              <a:rPr lang="bn-IN" sz="1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পংক্তিমালা,  প্রতিধ্বনিগণ,</a:t>
            </a:r>
            <a:r>
              <a:rPr lang="bn-IN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 পুরুষ</a:t>
            </a:r>
          </a:p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নাটকঃ</a:t>
            </a:r>
            <a:r>
              <a:rPr lang="bn-IN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পায়ের আওয়াজ পাওয়া </a:t>
            </a:r>
            <a:r>
              <a:rPr lang="bn-IN" sz="1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যায়, গণনায়ক,নুরুলদীনের </a:t>
            </a:r>
            <a:r>
              <a:rPr lang="bn-IN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জীবন</a:t>
            </a:r>
          </a:p>
          <a:p>
            <a:endParaRPr lang="bn-IN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7670003" y="3650457"/>
            <a:ext cx="3774281" cy="2643187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সৈয়দ </a:t>
            </a:r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শামসুল হক মাত্র ২৯ বছর 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বয়সে বাংলা একাডেমী  </a:t>
            </a:r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 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 </a:t>
            </a:r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১৯৬৬সালে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একুশে পদক১৯৮৪, </a:t>
            </a:r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জাতীয় চলচ্চিত্র পুরস্কার, চিত্রনাট্য, সংলাপ ও গীতিকার</a:t>
            </a:r>
          </a:p>
          <a:p>
            <a:pPr algn="ctr"/>
            <a:endParaRPr lang="bn-IN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1059642" y="3679038"/>
            <a:ext cx="3774281" cy="2643187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 শুরু হয় 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কুড়িগ্রাম </a:t>
            </a:r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মাইনর স্কুলে। সেখানে তিনি ষষ্ঠ শ্রেণী পর্যন্ত পড়ালেখা করেন। এরপর তিনি ভর্তি হন কুড়িগ্রাম হাই ইংলিশ স্কুলে। এরপর ১৯৫০ সালে 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 </a:t>
            </a:r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পরীক্ষায় উত্তীর্ণ হন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।১৯৫২ সালে জগন্নাথ কলেজে ভর্তি হন এবং সেখান থেকে আই এ পাশ করেন 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4945849" y="600072"/>
            <a:ext cx="2597958" cy="528638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4768444" y="5582847"/>
            <a:ext cx="3081352" cy="875120"/>
          </a:xfrm>
          <a:prstGeom prst="snip2Same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 ২৭ সেপ্টেম্বর ২০১৬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89273" y="1152587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কৈবর্ত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850982" y="1152587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89273" y="2409845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দেউল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50982" y="2492104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দেবালয়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07416" y="3941050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ডিঙা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50982" y="3941050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00247" y="5472255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চর্যাপদ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50982" y="5326016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 ও সাহিত্যের প্রথম নিদর্শন 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69647" y="145277"/>
            <a:ext cx="2374129" cy="5690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3"/>
          <a:stretch/>
        </p:blipFill>
        <p:spPr>
          <a:xfrm>
            <a:off x="5200034" y="1007384"/>
            <a:ext cx="2172902" cy="1190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97" y="2081231"/>
            <a:ext cx="1857376" cy="1721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69" y="3726615"/>
            <a:ext cx="2171308" cy="1272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61" y="5042471"/>
            <a:ext cx="2121724" cy="1409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061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9709" y="671533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সওদাগর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81934" y="671533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ব্যাবসায়ি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52546" y="2112189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আলপথ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81934" y="2112189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 সিমানা পথ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52546" y="3626683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139097" y="3393301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সমুদয় ভূমির অধিশ্বর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09672" y="4833957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39097" y="4853026"/>
            <a:ext cx="2471738" cy="900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b="13333"/>
          <a:stretch/>
        </p:blipFill>
        <p:spPr>
          <a:xfrm>
            <a:off x="4467226" y="542925"/>
            <a:ext cx="2319266" cy="129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80" y="4790667"/>
            <a:ext cx="2642957" cy="148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2">
            <a:off x="4938494" y="3249882"/>
            <a:ext cx="1653714" cy="1653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95" y="1909701"/>
            <a:ext cx="2119242" cy="1405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77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1" y="5129213"/>
            <a:ext cx="8286750" cy="138588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জন্মেছি বাংলায়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বাংলায় কথা বলি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বাংলার আলপথ দিয়ে, হাজার বছর চলি।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1505140"/>
            <a:ext cx="5112285" cy="3338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89" y="950415"/>
            <a:ext cx="4995863" cy="3313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88" y="937092"/>
            <a:ext cx="4995863" cy="3327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247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438</Words>
  <Application>Microsoft Office PowerPoint</Application>
  <PresentationFormat>Widescreen</PresentationFormat>
  <Paragraphs>106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          আমার পরিচয়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Mobarak</dc:creator>
  <cp:lastModifiedBy>Mobarak</cp:lastModifiedBy>
  <cp:revision>8</cp:revision>
  <dcterms:created xsi:type="dcterms:W3CDTF">2020-04-06T04:34:56Z</dcterms:created>
  <dcterms:modified xsi:type="dcterms:W3CDTF">2020-04-06T05:19:45Z</dcterms:modified>
</cp:coreProperties>
</file>