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70" r:id="rId2"/>
    <p:sldId id="271" r:id="rId3"/>
    <p:sldId id="258" r:id="rId4"/>
    <p:sldId id="273" r:id="rId5"/>
    <p:sldId id="275" r:id="rId6"/>
    <p:sldId id="272" r:id="rId7"/>
    <p:sldId id="274" r:id="rId8"/>
    <p:sldId id="276" r:id="rId9"/>
    <p:sldId id="277" r:id="rId10"/>
    <p:sldId id="278" r:id="rId11"/>
    <p:sldId id="262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b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1A93"/>
    <a:srgbClr val="D31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13" autoAdjust="0"/>
    <p:restoredTop sz="94624" autoAdjust="0"/>
  </p:normalViewPr>
  <p:slideViewPr>
    <p:cSldViewPr>
      <p:cViewPr varScale="1">
        <p:scale>
          <a:sx n="70" d="100"/>
          <a:sy n="70" d="100"/>
        </p:scale>
        <p:origin x="11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8FF50-867C-4ED1-ADA0-FBFC6D16F943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6B5F9-12A1-413C-A128-D3EB128F17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57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13666"/>
      </p:ext>
    </p:extLst>
  </p:cSld>
  <p:clrMapOvr>
    <a:masterClrMapping/>
  </p:clrMapOvr>
  <p:transition spd="slow"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01278"/>
      </p:ext>
    </p:extLst>
  </p:cSld>
  <p:clrMapOvr>
    <a:masterClrMapping/>
  </p:clrMapOvr>
  <p:transition spd="slow"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47161"/>
      </p:ext>
    </p:extLst>
  </p:cSld>
  <p:clrMapOvr>
    <a:masterClrMapping/>
  </p:clrMapOvr>
  <p:transition spd="slow"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99178"/>
      </p:ext>
    </p:extLst>
  </p:cSld>
  <p:clrMapOvr>
    <a:masterClrMapping/>
  </p:clrMapOvr>
  <p:transition spd="slow"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12889"/>
      </p:ext>
    </p:extLst>
  </p:cSld>
  <p:clrMapOvr>
    <a:masterClrMapping/>
  </p:clrMapOvr>
  <p:transition spd="slow"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30416"/>
      </p:ext>
    </p:extLst>
  </p:cSld>
  <p:clrMapOvr>
    <a:masterClrMapping/>
  </p:clrMapOvr>
  <p:transition spd="slow"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63732"/>
      </p:ext>
    </p:extLst>
  </p:cSld>
  <p:clrMapOvr>
    <a:masterClrMapping/>
  </p:clrMapOvr>
  <p:transition spd="slow"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41152"/>
      </p:ext>
    </p:extLst>
  </p:cSld>
  <p:clrMapOvr>
    <a:masterClrMapping/>
  </p:clrMapOvr>
  <p:transition spd="slow"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20657"/>
      </p:ext>
    </p:extLst>
  </p:cSld>
  <p:clrMapOvr>
    <a:masterClrMapping/>
  </p:clrMapOvr>
  <p:transition spd="slow"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25454"/>
      </p:ext>
    </p:extLst>
  </p:cSld>
  <p:clrMapOvr>
    <a:masterClrMapping/>
  </p:clrMapOvr>
  <p:transition spd="slow"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27729"/>
      </p:ext>
    </p:extLst>
  </p:cSld>
  <p:clrMapOvr>
    <a:masterClrMapping/>
  </p:clrMapOvr>
  <p:transition spd="slow"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3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cut thruBlk="1"/>
    <p:sndAc>
      <p:stSnd>
        <p:snd r:embed="rId13" name="explode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06552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" y="650543"/>
            <a:ext cx="906211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600" b="1" dirty="0">
                <a:solidFill>
                  <a:schemeClr val="bg1"/>
                </a:solidFill>
                <a:latin typeface="NOORIN02" pitchFamily="2" charset="2"/>
                <a:cs typeface="Arabic Transparent" pitchFamily="2" charset="-78"/>
              </a:rPr>
              <a:t>السلام عليكم ورحمةالله وبركاته</a:t>
            </a:r>
          </a:p>
          <a:p>
            <a:pPr algn="ctr"/>
            <a:r>
              <a:rPr lang="ar-SA" sz="6600" b="1" dirty="0">
                <a:solidFill>
                  <a:schemeClr val="bg1"/>
                </a:solidFill>
                <a:latin typeface="NOORIN02" pitchFamily="2" charset="2"/>
                <a:cs typeface="Arabic Transparent" pitchFamily="2" charset="-78"/>
              </a:rPr>
              <a:t>كيف حالكم  </a:t>
            </a:r>
            <a:r>
              <a:rPr lang="ar-SA" sz="6600" b="1" dirty="0" smtClean="0">
                <a:solidFill>
                  <a:schemeClr val="bg1"/>
                </a:solidFill>
                <a:latin typeface="NOORIN02" pitchFamily="2" charset="2"/>
                <a:cs typeface="Arabic Transparent" pitchFamily="2" charset="-78"/>
              </a:rPr>
              <a:t>؟ياطلابي العزيز 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86372"/>
      </p:ext>
    </p:extLst>
  </p:cSld>
  <p:clrMapOvr>
    <a:masterClrMapping/>
  </p:clrMapOvr>
  <p:transition spd="slow">
    <p:cut thruBlk="1"/>
    <p:sndAc>
      <p:stSnd>
        <p:snd r:embed="rId2" name="explod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992" y="0"/>
            <a:ext cx="9017504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5400" dirty="0">
              <a:solidFill>
                <a:srgbClr val="D31D7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16632"/>
            <a:ext cx="8280920" cy="8571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1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القاء الدرس</a:t>
            </a:r>
            <a:endParaRPr lang="bn-BD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SA" sz="4000" b="1" dirty="0" smtClean="0">
                <a:solidFill>
                  <a:srgbClr val="D61A93"/>
                </a:solidFill>
              </a:rPr>
              <a:t>ابراهيم </a:t>
            </a:r>
            <a:r>
              <a:rPr lang="ar-SA" sz="4000" b="1" dirty="0">
                <a:solidFill>
                  <a:srgbClr val="D61A93"/>
                </a:solidFill>
              </a:rPr>
              <a:t>: السلام عليكم و رحمة الله –</a:t>
            </a:r>
          </a:p>
          <a:p>
            <a:pPr algn="r" rtl="1"/>
            <a:r>
              <a:rPr lang="ar-SA" sz="4000" b="1" dirty="0">
                <a:solidFill>
                  <a:srgbClr val="D61A93"/>
                </a:solidFill>
              </a:rPr>
              <a:t>تحميد : و عليكم السلام و رحمة الله و براكاته –</a:t>
            </a:r>
          </a:p>
          <a:p>
            <a:pPr algn="r" rtl="1"/>
            <a:r>
              <a:rPr lang="ar-SA" sz="4000" b="1" dirty="0">
                <a:solidFill>
                  <a:srgbClr val="D61A93"/>
                </a:solidFill>
              </a:rPr>
              <a:t>ابراهيم : كيف حالك يا صديق ؟</a:t>
            </a:r>
          </a:p>
          <a:p>
            <a:pPr algn="r" rtl="1"/>
            <a:r>
              <a:rPr lang="ar-SA" sz="4000" b="1" dirty="0">
                <a:solidFill>
                  <a:srgbClr val="D61A93"/>
                </a:solidFill>
              </a:rPr>
              <a:t>تحميد : الحمد لله بخير –</a:t>
            </a:r>
          </a:p>
          <a:p>
            <a:pPr algn="r" rtl="1"/>
            <a:r>
              <a:rPr lang="ar-SA" sz="4000" b="1" dirty="0">
                <a:solidFill>
                  <a:srgbClr val="D61A93"/>
                </a:solidFill>
              </a:rPr>
              <a:t>ابراهيم : هل زرت حصن لال باغ ؟</a:t>
            </a:r>
          </a:p>
          <a:p>
            <a:pPr algn="r" rtl="1"/>
            <a:r>
              <a:rPr lang="ar-SA" sz="4000" b="1" dirty="0">
                <a:solidFill>
                  <a:srgbClr val="D61A93"/>
                </a:solidFill>
              </a:rPr>
              <a:t>تحميد : لا – ما زرت –</a:t>
            </a:r>
          </a:p>
          <a:p>
            <a:pPr algn="r" rtl="1"/>
            <a:r>
              <a:rPr lang="ar-SA" sz="4000" b="1" dirty="0">
                <a:solidFill>
                  <a:srgbClr val="D61A93"/>
                </a:solidFill>
              </a:rPr>
              <a:t>ابراهيم : شكرا – نذهب الان الى حصن لال باغ -</a:t>
            </a:r>
          </a:p>
          <a:p>
            <a:endParaRPr lang="bn-BD" sz="11500" b="1" dirty="0" smtClean="0">
              <a:solidFill>
                <a:srgbClr val="D61A93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06234"/>
      </p:ext>
    </p:extLst>
  </p:cSld>
  <p:clrMapOvr>
    <a:masterClrMapping/>
  </p:clrMapOvr>
  <p:transition spd="slow">
    <p:wipe dir="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33401" y="685800"/>
            <a:ext cx="8381999" cy="4749463"/>
            <a:chOff x="533401" y="685800"/>
            <a:chExt cx="8381999" cy="4749463"/>
          </a:xfrm>
        </p:grpSpPr>
        <p:sp>
          <p:nvSpPr>
            <p:cNvPr id="9" name="TextBox 8"/>
            <p:cNvSpPr txBox="1"/>
            <p:nvPr/>
          </p:nvSpPr>
          <p:spPr>
            <a:xfrm>
              <a:off x="3200401" y="685800"/>
              <a:ext cx="2286000" cy="110799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ar-SA" sz="6600" dirty="0" smtClean="0"/>
                <a:t>التقدير</a:t>
              </a:r>
              <a:endParaRPr lang="en-US" sz="66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019800" y="2667000"/>
              <a:ext cx="2895600" cy="83099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 rtl="1"/>
              <a:r>
                <a:rPr lang="ar-SA" sz="4800" dirty="0" smtClean="0">
                  <a:solidFill>
                    <a:srgbClr val="00B0F0"/>
                  </a:solidFill>
                </a:rPr>
                <a:t>العمل الزوجى</a:t>
              </a:r>
              <a:endParaRPr lang="en-US" sz="4800" dirty="0">
                <a:solidFill>
                  <a:srgbClr val="00B0F0"/>
                </a:solidFill>
              </a:endParaRPr>
            </a:p>
          </p:txBody>
        </p:sp>
        <p:pic>
          <p:nvPicPr>
            <p:cNvPr id="5" name="Picture 4" descr="Pair works-Imag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1" y="2057401"/>
              <a:ext cx="4648200" cy="18288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85800" y="4419600"/>
              <a:ext cx="8153400" cy="1015663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ar-SA" sz="6000" dirty="0" smtClean="0"/>
                <a:t>اشرعوا تدريب الحوار زوجيا -</a:t>
              </a:r>
            </a:p>
          </p:txBody>
        </p:sp>
      </p:grpSp>
    </p:spTree>
  </p:cSld>
  <p:clrMapOvr>
    <a:masterClrMapping/>
  </p:clrMapOvr>
  <p:transition spd="slow">
    <p:wheel spokes="8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992" y="0"/>
            <a:ext cx="9017504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5400" dirty="0" smtClean="0"/>
          </a:p>
          <a:p>
            <a:pPr algn="ctr"/>
            <a:r>
              <a:rPr lang="ar-SA" sz="13800" b="1" dirty="0" smtClean="0">
                <a:solidFill>
                  <a:srgbClr val="C00000"/>
                </a:solidFill>
              </a:rPr>
              <a:t>العمل الزوج </a:t>
            </a:r>
            <a:endParaRPr lang="bn-BD" sz="13800" b="1" dirty="0" smtClean="0">
              <a:solidFill>
                <a:srgbClr val="C00000"/>
              </a:solidFill>
            </a:endParaRPr>
          </a:p>
          <a:p>
            <a:pPr algn="ctr"/>
            <a:r>
              <a:rPr lang="ar-SA" sz="13800" b="1" dirty="0" smtClean="0"/>
              <a:t>اشرعوا </a:t>
            </a:r>
            <a:r>
              <a:rPr lang="ar-SA" sz="13800" b="1" dirty="0"/>
              <a:t>تدريب الحوار زوجيا </a:t>
            </a:r>
            <a:endParaRPr lang="en-US" sz="13800" b="1" dirty="0">
              <a:solidFill>
                <a:srgbClr val="00B0F0"/>
              </a:solidFill>
            </a:endParaRP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75597463"/>
      </p:ext>
    </p:extLst>
  </p:cSld>
  <p:clrMapOvr>
    <a:masterClrMapping/>
  </p:clrMapOvr>
  <p:transition spd="slow">
    <p:wipe dir="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8931"/>
            <a:ext cx="9017504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5400" dirty="0">
              <a:solidFill>
                <a:srgbClr val="D31D7C"/>
              </a:solidFill>
            </a:endParaRPr>
          </a:p>
        </p:txBody>
      </p:sp>
      <p:pic>
        <p:nvPicPr>
          <p:cNvPr id="9" name="Picture 8" descr="বাড়ির ছবি-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492"/>
            <a:ext cx="8964488" cy="681050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39752" y="188640"/>
            <a:ext cx="435407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6600" b="1" dirty="0">
                <a:solidFill>
                  <a:srgbClr val="C00000"/>
                </a:solidFill>
              </a:rPr>
              <a:t>الواجب المنزلى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5576" y="5373216"/>
            <a:ext cx="74751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400" dirty="0">
                <a:solidFill>
                  <a:schemeClr val="bg1"/>
                </a:solidFill>
              </a:rPr>
              <a:t>احفظوا الحوار اقل من ست جمل 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252366"/>
      </p:ext>
    </p:extLst>
  </p:cSld>
  <p:clrMapOvr>
    <a:masterClrMapping/>
  </p:clrMapOvr>
  <p:transition spd="slow">
    <p:wipe dir="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11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dirty="0">
              <a:solidFill>
                <a:srgbClr val="15F740"/>
              </a:solidFill>
            </a:endParaRPr>
          </a:p>
          <a:p>
            <a:pPr algn="ctr"/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AE" sz="16600" b="1" dirty="0" smtClean="0">
                <a:solidFill>
                  <a:srgbClr val="FF0000"/>
                </a:solidFill>
              </a:rPr>
              <a:t> شكراً</a:t>
            </a:r>
            <a:r>
              <a:rPr lang="ar-SA" sz="16600" b="1" dirty="0" smtClean="0">
                <a:solidFill>
                  <a:srgbClr val="FF0000"/>
                </a:solidFill>
              </a:rPr>
              <a:t> لكم </a:t>
            </a:r>
            <a:r>
              <a:rPr lang="ar-AE" sz="16600" b="1" dirty="0" smtClean="0">
                <a:solidFill>
                  <a:srgbClr val="FF0000"/>
                </a:solidFill>
              </a:rPr>
              <a:t> </a:t>
            </a:r>
            <a:endParaRPr lang="en-US" sz="1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38503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660" y="0"/>
            <a:ext cx="9134341" cy="68580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ar-AE" altLang="en-US" sz="14900" b="1" dirty="0">
                <a:solidFill>
                  <a:srgbClr val="C00000"/>
                </a:solidFill>
              </a:rPr>
              <a:t>تعريف المعلم</a:t>
            </a:r>
            <a:endParaRPr lang="ar-SA" altLang="en-US" sz="14900" b="1" dirty="0">
              <a:solidFill>
                <a:srgbClr val="C00000"/>
              </a:solidFill>
            </a:endParaRPr>
          </a:p>
          <a:p>
            <a:pPr algn="r" eaLnBrk="1" hangingPunct="1">
              <a:defRPr/>
            </a:pPr>
            <a:r>
              <a:rPr lang="ar-SA" sz="495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ابو عمر محمد فاروق حسين </a:t>
            </a:r>
            <a:r>
              <a:rPr lang="ar-SA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/>
            </a:r>
            <a:br>
              <a:rPr lang="ar-SA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ar-SA" sz="495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المدير المدرسة</a:t>
            </a:r>
          </a:p>
          <a:p>
            <a:pPr algn="r" eaLnBrk="1" hangingPunct="1">
              <a:defRPr/>
            </a:pPr>
            <a:r>
              <a:rPr lang="ar-SA" sz="45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المدرسة سراجوالعلوم السلامية بروداروغا هات</a:t>
            </a:r>
          </a:p>
          <a:p>
            <a:pPr algn="r" eaLnBrk="1" hangingPunct="1">
              <a:defRPr/>
            </a:pPr>
            <a:r>
              <a:rPr lang="ar-SA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سيتاكند-بجاتجام</a:t>
            </a:r>
          </a:p>
          <a:p>
            <a:pPr algn="r" eaLnBrk="1" hangingPunct="1">
              <a:defRPr/>
            </a:pPr>
            <a:r>
              <a:rPr lang="ar-SA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فون-01818433486  </a:t>
            </a:r>
            <a:endParaRPr lang="en-US" sz="3600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algn="r" eaLnBrk="1" hangingPunct="1">
              <a:defRPr/>
            </a:pPr>
            <a:r>
              <a:rPr lang="en-US" sz="3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Email-aomfaruk1177@mail.com</a:t>
            </a:r>
            <a:endParaRPr lang="ar-SA" sz="3000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pic>
        <p:nvPicPr>
          <p:cNvPr id="307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2095500" cy="21336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1314901856"/>
      </p:ext>
    </p:extLst>
  </p:cSld>
  <p:clrMapOvr>
    <a:masterClrMapping/>
  </p:clrMapOvr>
  <p:transition spd="slow">
    <p:cut thruBlk="1"/>
    <p:sndAc>
      <p:stSnd>
        <p:snd r:embed="rId2" name="explod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992" y="0"/>
            <a:ext cx="9017504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3800" b="1" dirty="0">
                <a:solidFill>
                  <a:srgbClr val="FF0000"/>
                </a:solidFill>
              </a:rPr>
              <a:t>تعريف </a:t>
            </a:r>
            <a:r>
              <a:rPr lang="ar-SA" sz="13800" b="1" dirty="0" smtClean="0">
                <a:solidFill>
                  <a:srgbClr val="FF0000"/>
                </a:solidFill>
              </a:rPr>
              <a:t>الدرس</a:t>
            </a:r>
            <a:r>
              <a:rPr lang="ar-SA" sz="13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13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r" rtl="1"/>
            <a:r>
              <a:rPr lang="ar-SA" sz="5400" dirty="0" smtClean="0">
                <a:solidFill>
                  <a:srgbClr val="D31D7C"/>
                </a:solidFill>
                <a:latin typeface="NikoshBAN" pitchFamily="2" charset="0"/>
              </a:rPr>
              <a:t>الجماعة </a:t>
            </a:r>
            <a:r>
              <a:rPr lang="ar-SA" sz="5400" dirty="0">
                <a:solidFill>
                  <a:srgbClr val="D31D7C"/>
                </a:solidFill>
                <a:latin typeface="NikoshBAN" pitchFamily="2" charset="0"/>
              </a:rPr>
              <a:t>: الصف العاشرمن الداخل</a:t>
            </a:r>
          </a:p>
          <a:p>
            <a:pPr algn="r" rtl="1"/>
            <a:r>
              <a:rPr lang="ar-SA" sz="5400" dirty="0">
                <a:solidFill>
                  <a:srgbClr val="D31D7C"/>
                </a:solidFill>
                <a:latin typeface="NikoshBAN" pitchFamily="2" charset="0"/>
              </a:rPr>
              <a:t> المادة : الورقة الاولى من اللغة العربية</a:t>
            </a:r>
          </a:p>
          <a:p>
            <a:pPr algn="r" rtl="1"/>
            <a:r>
              <a:rPr lang="ar-SA" sz="5400" dirty="0">
                <a:solidFill>
                  <a:srgbClr val="D31D7C"/>
                </a:solidFill>
                <a:latin typeface="NikoshBAN" pitchFamily="2" charset="0"/>
              </a:rPr>
              <a:t>الجزء : الحوار-</a:t>
            </a:r>
            <a:endParaRPr lang="en-US" sz="5400" dirty="0">
              <a:solidFill>
                <a:srgbClr val="D31D7C"/>
              </a:solidFill>
            </a:endParaRPr>
          </a:p>
        </p:txBody>
      </p:sp>
    </p:spTree>
  </p:cSld>
  <p:clrMapOvr>
    <a:masterClrMapping/>
  </p:clrMapOvr>
  <p:transition spd="slow">
    <p:wipe dir="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992" y="0"/>
            <a:ext cx="9017504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5400" dirty="0">
              <a:solidFill>
                <a:srgbClr val="D31D7C"/>
              </a:solidFill>
            </a:endParaRPr>
          </a:p>
        </p:txBody>
      </p:sp>
      <p:pic>
        <p:nvPicPr>
          <p:cNvPr id="3" name="Picture 2" descr="Lalbagh Fo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4000" cy="681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89158"/>
      </p:ext>
    </p:extLst>
  </p:cSld>
  <p:clrMapOvr>
    <a:masterClrMapping/>
  </p:clrMapOvr>
  <p:transition spd="slow">
    <p:wipe dir="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992" y="0"/>
            <a:ext cx="9017504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5400" dirty="0">
              <a:solidFill>
                <a:srgbClr val="D31D7C"/>
              </a:solidFill>
            </a:endParaRPr>
          </a:p>
        </p:txBody>
      </p:sp>
      <p:pic>
        <p:nvPicPr>
          <p:cNvPr id="3" name="Picture 2" descr="Lalbagh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73" y="0"/>
            <a:ext cx="9116527" cy="664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73018"/>
      </p:ext>
    </p:extLst>
  </p:cSld>
  <p:clrMapOvr>
    <a:masterClrMapping/>
  </p:clrMapOvr>
  <p:transition spd="slow">
    <p:wipe dir="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992" y="0"/>
            <a:ext cx="9017504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5400" dirty="0">
              <a:solidFill>
                <a:srgbClr val="D31D7C"/>
              </a:solidFill>
            </a:endParaRPr>
          </a:p>
        </p:txBody>
      </p:sp>
      <p:pic>
        <p:nvPicPr>
          <p:cNvPr id="3" name="Picture 2" descr="Lalbagh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0980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524832"/>
      </p:ext>
    </p:extLst>
  </p:cSld>
  <p:clrMapOvr>
    <a:masterClrMapping/>
  </p:clrMapOvr>
  <p:transition spd="slow">
    <p:wipe dir="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992" y="0"/>
            <a:ext cx="9017504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5400" dirty="0">
              <a:solidFill>
                <a:srgbClr val="D31D7C"/>
              </a:solidFill>
            </a:endParaRPr>
          </a:p>
        </p:txBody>
      </p:sp>
      <p:pic>
        <p:nvPicPr>
          <p:cNvPr id="3" name="Picture 2" descr="images lalbagh(Quran copy old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2" y="5752"/>
            <a:ext cx="9142978" cy="685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82312"/>
      </p:ext>
    </p:extLst>
  </p:cSld>
  <p:clrMapOvr>
    <a:masterClrMapping/>
  </p:clrMapOvr>
  <p:transition spd="slow">
    <p:wipe dir="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992" y="0"/>
            <a:ext cx="9017504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5400" dirty="0">
              <a:solidFill>
                <a:srgbClr val="D31D7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404664"/>
            <a:ext cx="691276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9600" b="1" dirty="0">
                <a:solidFill>
                  <a:srgbClr val="C00000"/>
                </a:solidFill>
              </a:rPr>
              <a:t>درس </a:t>
            </a:r>
            <a:r>
              <a:rPr lang="ar-SA" sz="9600" b="1" dirty="0" smtClean="0">
                <a:solidFill>
                  <a:srgbClr val="C00000"/>
                </a:solidFill>
              </a:rPr>
              <a:t>اليوم</a:t>
            </a:r>
            <a:endParaRPr lang="bn-BD" sz="9600" b="1" dirty="0" smtClean="0">
              <a:solidFill>
                <a:srgbClr val="C00000"/>
              </a:solidFill>
            </a:endParaRPr>
          </a:p>
          <a:p>
            <a:pPr algn="ctr"/>
            <a:r>
              <a:rPr lang="ar-SA" sz="5400" b="1" dirty="0" smtClean="0">
                <a:solidFill>
                  <a:srgbClr val="002060"/>
                </a:solidFill>
              </a:rPr>
              <a:t>الحوار </a:t>
            </a:r>
            <a:r>
              <a:rPr lang="ar-SA" sz="5400" b="1" dirty="0">
                <a:solidFill>
                  <a:srgbClr val="002060"/>
                </a:solidFill>
              </a:rPr>
              <a:t>بين ابراهيم و تحميد عن ( زيارة حصن لال باغ </a:t>
            </a:r>
            <a:r>
              <a:rPr lang="ar-SA" sz="5400" b="1" dirty="0" smtClean="0">
                <a:solidFill>
                  <a:srgbClr val="002060"/>
                </a:solidFill>
              </a:rPr>
              <a:t>)</a:t>
            </a:r>
            <a:r>
              <a:rPr lang="ar-SA" sz="5400" dirty="0">
                <a:solidFill>
                  <a:srgbClr val="002060"/>
                </a:solidFill>
              </a:rPr>
              <a:t> </a:t>
            </a:r>
            <a:endParaRPr lang="bn-BD" sz="5400" dirty="0" smtClean="0">
              <a:solidFill>
                <a:srgbClr val="002060"/>
              </a:solidFill>
            </a:endParaRPr>
          </a:p>
          <a:p>
            <a:pPr algn="ctr"/>
            <a:r>
              <a:rPr lang="ar-SA" sz="5400" b="1" dirty="0" smtClean="0">
                <a:solidFill>
                  <a:srgbClr val="FFC000"/>
                </a:solidFill>
              </a:rPr>
              <a:t>الوحدة </a:t>
            </a:r>
            <a:r>
              <a:rPr lang="ar-SA" sz="5400" b="1" dirty="0">
                <a:solidFill>
                  <a:srgbClr val="FFC000"/>
                </a:solidFill>
              </a:rPr>
              <a:t>الثانية – الدرس الثانى – الصفحة – 23 </a:t>
            </a:r>
            <a:endParaRPr lang="en-US" sz="5400" b="1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38342"/>
      </p:ext>
    </p:extLst>
  </p:cSld>
  <p:clrMapOvr>
    <a:masterClrMapping/>
  </p:clrMapOvr>
  <p:transition spd="slow">
    <p:wipe dir="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992" y="0"/>
            <a:ext cx="9017504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1500" b="1" dirty="0">
                <a:solidFill>
                  <a:srgbClr val="C00000"/>
                </a:solidFill>
              </a:rPr>
              <a:t>نتيجة </a:t>
            </a:r>
            <a:r>
              <a:rPr lang="ar-SA" sz="11500" b="1" dirty="0" smtClean="0">
                <a:solidFill>
                  <a:srgbClr val="C00000"/>
                </a:solidFill>
              </a:rPr>
              <a:t>التعليم</a:t>
            </a:r>
            <a:endParaRPr lang="bn-BD" sz="11500" b="1" dirty="0" smtClean="0">
              <a:solidFill>
                <a:srgbClr val="C00000"/>
              </a:solidFill>
            </a:endParaRPr>
          </a:p>
          <a:p>
            <a:pPr algn="r" rtl="1"/>
            <a:r>
              <a:rPr lang="ar-SA" sz="6000" b="1" dirty="0" smtClean="0">
                <a:solidFill>
                  <a:srgbClr val="002060"/>
                </a:solidFill>
              </a:rPr>
              <a:t>يعلم </a:t>
            </a:r>
            <a:r>
              <a:rPr lang="ar-SA" sz="6000" b="1" dirty="0">
                <a:solidFill>
                  <a:srgbClr val="002060"/>
                </a:solidFill>
              </a:rPr>
              <a:t>الطلاب بعد اختتام هذا الدرس </a:t>
            </a:r>
            <a:endParaRPr lang="bn-BD" sz="6000" b="1" dirty="0" smtClean="0">
              <a:solidFill>
                <a:srgbClr val="002060"/>
              </a:solidFill>
            </a:endParaRPr>
          </a:p>
          <a:p>
            <a:pPr algn="r" rtl="1"/>
            <a:r>
              <a:rPr lang="ar-SA" sz="6000" b="1" dirty="0" smtClean="0">
                <a:solidFill>
                  <a:srgbClr val="002060"/>
                </a:solidFill>
              </a:rPr>
              <a:t>يقدر </a:t>
            </a:r>
            <a:r>
              <a:rPr lang="ar-SA" sz="6000" b="1" dirty="0">
                <a:solidFill>
                  <a:srgbClr val="002060"/>
                </a:solidFill>
              </a:rPr>
              <a:t>الطلاب ان يكتبوا </a:t>
            </a:r>
            <a:r>
              <a:rPr lang="ar-SA" sz="6000" b="1" dirty="0" smtClean="0">
                <a:solidFill>
                  <a:srgbClr val="002060"/>
                </a:solidFill>
              </a:rPr>
              <a:t>الحوار</a:t>
            </a:r>
            <a:endParaRPr lang="ar-SA" sz="6000" b="1" dirty="0">
              <a:solidFill>
                <a:srgbClr val="002060"/>
              </a:solidFill>
            </a:endParaRPr>
          </a:p>
          <a:p>
            <a:pPr algn="r" rtl="1"/>
            <a:r>
              <a:rPr lang="ar-SA" sz="6000" b="1" dirty="0">
                <a:solidFill>
                  <a:srgbClr val="002060"/>
                </a:solidFill>
              </a:rPr>
              <a:t>تدريب الحوار </a:t>
            </a:r>
          </a:p>
          <a:p>
            <a:pPr algn="r" rtl="1"/>
            <a:r>
              <a:rPr lang="ar-SA" sz="6000" b="1" dirty="0">
                <a:solidFill>
                  <a:srgbClr val="002060"/>
                </a:solidFill>
              </a:rPr>
              <a:t>يتكلمون باللغة العربية </a:t>
            </a:r>
          </a:p>
          <a:p>
            <a:pPr algn="r" rtl="1"/>
            <a:r>
              <a:rPr lang="ar-SA" sz="6000" b="1" dirty="0">
                <a:solidFill>
                  <a:srgbClr val="002060"/>
                </a:solidFill>
              </a:rPr>
              <a:t>موضع حصن لال باغ 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184149"/>
      </p:ext>
    </p:extLst>
  </p:cSld>
  <p:clrMapOvr>
    <a:masterClrMapping/>
  </p:clrMapOvr>
  <p:transition spd="slow">
    <p:wipe dir="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165</Words>
  <Application>Microsoft Office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Arabic Transparent</vt:lpstr>
      <vt:lpstr>Arial</vt:lpstr>
      <vt:lpstr>Arial Black</vt:lpstr>
      <vt:lpstr>Calibri</vt:lpstr>
      <vt:lpstr>Calibri Light</vt:lpstr>
      <vt:lpstr>NikoshBAN</vt:lpstr>
      <vt:lpstr>NOORIN02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shafiqul islam</dc:creator>
  <cp:lastModifiedBy>D H Liton</cp:lastModifiedBy>
  <cp:revision>295</cp:revision>
  <dcterms:created xsi:type="dcterms:W3CDTF">2006-08-16T00:00:00Z</dcterms:created>
  <dcterms:modified xsi:type="dcterms:W3CDTF">2020-04-04T14:44:59Z</dcterms:modified>
</cp:coreProperties>
</file>