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hfekulislam@gmail.com" TargetMode="Externa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C6BF-ED2A-A14C-A51C-D11D95A9D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WELCOME TO</a:t>
            </a:r>
            <a:br>
              <a:rPr lang="en-GB"/>
            </a:br>
            <a:r>
              <a:rPr lang="en-GB"/>
              <a:t> MULTIMEDIA CLASS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8245-0301-D545-A87C-5F8BA7E0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chemeClr val="accent1"/>
                </a:solidFill>
              </a:rPr>
              <a:t>মূল্যায়নঃ </a:t>
            </a:r>
            <a:endParaRPr lang="en-US" sz="60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A64D6-F7A1-2347-8647-05482D55FE46}"/>
              </a:ext>
            </a:extLst>
          </p:cNvPr>
          <p:cNvSpPr txBox="1"/>
          <p:nvPr/>
        </p:nvSpPr>
        <p:spPr>
          <a:xfrm>
            <a:off x="1875235" y="2706588"/>
            <a:ext cx="96309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/>
              <a:t>১। পরমাণুর কেন্দ্রকে কী বলে?</a:t>
            </a:r>
          </a:p>
          <a:p>
            <a:r>
              <a:rPr lang="en-GB" sz="3600"/>
              <a:t>২। পরমাণুর কেন্দ্রে কী থাকে?</a:t>
            </a:r>
          </a:p>
          <a:p>
            <a:r>
              <a:rPr lang="en-GB" sz="3600"/>
              <a:t>৩। পরমানুর বর্ণালি গঠনের ব্যাখ্যারাদারফোর্ড মডেল দিতে পারে কি?  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757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325A-F49E-C546-98BB-EDE8A032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chemeClr val="accent1"/>
                </a:solidFill>
              </a:rPr>
              <a:t>বাড়ীর কাজঃ </a:t>
            </a:r>
            <a:endParaRPr lang="en-US" sz="60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F8F15-F72E-2340-82D1-2400A5521280}"/>
              </a:ext>
            </a:extLst>
          </p:cNvPr>
          <p:cNvSpPr txBox="1"/>
          <p:nvPr/>
        </p:nvSpPr>
        <p:spPr>
          <a:xfrm>
            <a:off x="1053703" y="3105835"/>
            <a:ext cx="10019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/>
              <a:t>পরমানুর নিউক্লিয়াসকে কেন্দ্র করে ঘূর্ণায়মান ইলেকট্রন কেন্দ্রে পতিত হয় না কেন? ব্যাখ্যা কর।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316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E75E-DF0E-9142-A89C-AD6B9A740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>
                <a:solidFill>
                  <a:schemeClr val="accent1"/>
                </a:solidFill>
              </a:rPr>
              <a:t>ধন্যবাদ</a:t>
            </a:r>
            <a:r>
              <a:rPr lang="en-GB" sz="8000">
                <a:solidFill>
                  <a:schemeClr val="accent1"/>
                </a:solidFill>
              </a:rPr>
              <a:t> </a:t>
            </a:r>
            <a:endParaRPr lang="en-US" sz="8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5EA5-C1BD-4A47-B914-B4CEC74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>
                <a:solidFill>
                  <a:srgbClr val="FF0000"/>
                </a:solidFill>
              </a:rPr>
              <a:t>পরিচিতিঃ</a:t>
            </a:r>
            <a:r>
              <a:rPr lang="en-GB"/>
              <a:t> 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FFD48A3-E9F1-0045-BE85-A9312842F508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1035843" y="2193925"/>
            <a:ext cx="5334000" cy="402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মোঃমোশফেকুল ইসলাম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সহকারী শিক্ষক (বিজ্ঞান)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ওসমানপুর উচ্চবিদ্যালয়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ঘোড়াঘাট, দিনাজপুর।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E-mail: </a:t>
            </a:r>
            <a:r>
              <a:rPr lang="en-GB" sz="2400">
                <a:hlinkClick r:id="rId2"/>
              </a:rPr>
              <a:t>moshfekulislam@gmail.com</a:t>
            </a: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Cell: 01734-102860</a:t>
            </a:r>
            <a:endParaRPr lang="en-US" sz="240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062F505-0C87-FA43-BC69-54D079E972FA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6858000" y="2193925"/>
            <a:ext cx="5334000" cy="402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শ্রেণিঃ ৯ম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বিষয়ঃ রসায়ন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পাঠঃ রাদারফোর্ড মডেল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তারিখঃ ১৬/০২/২০২০ ইং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সময়ঃ ৫০ মিনিট।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761236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62F6-184D-A443-9A8D-97D74A66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rgbClr val="FF0000"/>
                </a:solidFill>
              </a:rPr>
              <a:t>শিখনফলঃ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5266-FAF2-E34E-A004-731730217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পরমানুর  গঠন সম্পর্কে রাদারফোর্ড পরমানু মডেল ও এর সীমাবদ্ধতা বর্ণনা করতে পারবে।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94114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C895-E6E3-834C-8D4D-B5980C07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rgbClr val="FF0000"/>
                </a:solidFill>
              </a:rPr>
              <a:t>উপকরণঃ 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16DC7-D8F9-EC4D-B56B-9CD30D6897E8}"/>
              </a:ext>
            </a:extLst>
          </p:cNvPr>
          <p:cNvSpPr txBox="1"/>
          <p:nvPr/>
        </p:nvSpPr>
        <p:spPr>
          <a:xfrm>
            <a:off x="1229916" y="2514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মশার কয়েল,পোস্টার পেপার,মার্কার,সাইন পেন,ল্যাপটপ,প্রজেক্টর।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3236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C54C-A095-A44F-B9FA-A78D9CFF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chemeClr val="accent1"/>
                </a:solidFill>
              </a:rPr>
              <a:t>পদ্ধতিঃ </a:t>
            </a:r>
            <a:endParaRPr lang="en-US" sz="60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FCC99-617A-D549-A741-5F739D8CF0C3}"/>
              </a:ext>
            </a:extLst>
          </p:cNvPr>
          <p:cNvSpPr txBox="1"/>
          <p:nvPr/>
        </p:nvSpPr>
        <p:spPr>
          <a:xfrm>
            <a:off x="3049488" y="3105835"/>
            <a:ext cx="609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/>
              <a:t>প্রদর্শন, আলোচনা, দলীয়কাজ।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520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FA2B-9E38-3B44-83D2-650657AE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chemeClr val="accent1"/>
                </a:solidFill>
              </a:rPr>
              <a:t>প্রস্তুতিঃ </a:t>
            </a:r>
            <a:endParaRPr lang="en-US" sz="60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3256-6C4D-F548-A701-1A329091D117}"/>
              </a:ext>
            </a:extLst>
          </p:cNvPr>
          <p:cNvSpPr txBox="1"/>
          <p:nvPr/>
        </p:nvSpPr>
        <p:spPr>
          <a:xfrm>
            <a:off x="1464469" y="2248585"/>
            <a:ext cx="1004173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>
                <a:solidFill>
                  <a:srgbClr val="00B050"/>
                </a:solidFill>
              </a:rPr>
              <a:t>পূর্বজ্ঞান যাচাইঃ</a:t>
            </a:r>
          </a:p>
          <a:p>
            <a:r>
              <a:rPr lang="en-GB" sz="4000"/>
              <a:t>১। পরমানু সমূহের মধ্যে কী কী কনিকা রয়েছে। </a:t>
            </a:r>
          </a:p>
          <a:p>
            <a:r>
              <a:rPr lang="en-GB" sz="4000"/>
              <a:t>২। এই কণিকাসমূহ কোন কোন চার্জ যুক্ত? </a:t>
            </a:r>
          </a:p>
          <a:p>
            <a:r>
              <a:rPr lang="en-GB" sz="4000"/>
              <a:t>৩। একই আধান যুক্ত কণিকাসমূহ একত্রে থাকে? </a:t>
            </a:r>
          </a:p>
        </p:txBody>
      </p:sp>
    </p:spTree>
    <p:extLst>
      <p:ext uri="{BB962C8B-B14F-4D97-AF65-F5344CB8AC3E}">
        <p14:creationId xmlns:p14="http://schemas.microsoft.com/office/powerpoint/2010/main" val="298741052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8355130-F57F-AF43-B9FA-0731BAEB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44" y="719666"/>
            <a:ext cx="645016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F29F590-BB71-4C40-9FCC-7C35EDF6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181099"/>
            <a:ext cx="6848475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A227D2-116C-6746-B75D-ED632CE70288}"/>
              </a:ext>
            </a:extLst>
          </p:cNvPr>
          <p:cNvSpPr txBox="1"/>
          <p:nvPr/>
        </p:nvSpPr>
        <p:spPr>
          <a:xfrm>
            <a:off x="3482578" y="5911453"/>
            <a:ext cx="603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আল্ফা কণা বিচ্ছুরণপরীক্ষা।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69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800AAFA-071E-7543-93F0-6B0F177CB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13" y="880400"/>
            <a:ext cx="583305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Vapor Trail</vt:lpstr>
      <vt:lpstr>WELCOME TO  MULTIMEDIA CLASS  </vt:lpstr>
      <vt:lpstr>পরিচিতিঃ </vt:lpstr>
      <vt:lpstr>শিখনফলঃ</vt:lpstr>
      <vt:lpstr>উপকরণঃ </vt:lpstr>
      <vt:lpstr>পদ্ধতিঃ </vt:lpstr>
      <vt:lpstr>প্রস্তুতিঃ </vt:lpstr>
      <vt:lpstr>PowerPoint Presentation</vt:lpstr>
      <vt:lpstr>PowerPoint Presentation</vt:lpstr>
      <vt:lpstr>PowerPoint Presentation</vt:lpstr>
      <vt:lpstr>মূল্যায়নঃ </vt:lpstr>
      <vt:lpstr>বাড়ীর কাজঃ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MULTIMEDIA CLASS  </dc:title>
  <dc:creator>moshfekulislam@gmail.com</dc:creator>
  <cp:lastModifiedBy>moshfekulislam@gmail.com</cp:lastModifiedBy>
  <cp:revision>12</cp:revision>
  <dcterms:created xsi:type="dcterms:W3CDTF">2020-03-29T10:33:45Z</dcterms:created>
  <dcterms:modified xsi:type="dcterms:W3CDTF">2020-04-06T02:52:58Z</dcterms:modified>
</cp:coreProperties>
</file>