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56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58" r:id="rId13"/>
    <p:sldId id="269" r:id="rId14"/>
    <p:sldId id="270" r:id="rId15"/>
    <p:sldId id="271" r:id="rId16"/>
    <p:sldId id="279" r:id="rId17"/>
    <p:sldId id="272" r:id="rId18"/>
    <p:sldId id="278" r:id="rId19"/>
    <p:sldId id="275" r:id="rId20"/>
    <p:sldId id="265" r:id="rId21"/>
    <p:sldId id="266" r:id="rId22"/>
    <p:sldId id="273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F863-AFC5-4E7B-A646-59A6B01A6B76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A7B71-165D-439F-9394-5A309283E3A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329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7B71-165D-439F-9394-5A309283E3A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62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7B71-165D-439F-9394-5A309283E3A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2166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7B71-165D-439F-9394-5A309283E3A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376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7B71-165D-439F-9394-5A309283E3AE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518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7B71-165D-439F-9394-5A309283E3AE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64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1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32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16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728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6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201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559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64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566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963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182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5399594-7C99-4AAF-9815-61F2FB90D502}" type="datetimeFigureOut">
              <a:rPr lang="en-SG" smtClean="0"/>
              <a:t>6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46D79BE-FDCF-4A37-9996-1BA1E693F9F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495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568036"/>
            <a:ext cx="9240982" cy="5749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7709" y="1385455"/>
            <a:ext cx="33112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0" y="560886"/>
            <a:ext cx="8052619" cy="5119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4571" y="5790548"/>
            <a:ext cx="202052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য়ু শন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16" y="642937"/>
            <a:ext cx="8981767" cy="494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4295" y="5742237"/>
            <a:ext cx="233024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শীতে কনকন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gla Rhymes _ Honhon Ponpon _ Bangla Choragan _ H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14400"/>
            <a:ext cx="66294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এখন আমরা ছড়াটি দেখব ও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endParaRPr lang="en-US" sz="60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094" y="536698"/>
            <a:ext cx="3406468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2300286"/>
            <a:ext cx="4294909" cy="34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9A422-753C-4C3B-9087-97D34DED0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1607126"/>
            <a:ext cx="10044545" cy="42672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20299" y="591255"/>
            <a:ext cx="2594747" cy="71556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</p:spTree>
    <p:extLst>
      <p:ext uri="{BB962C8B-B14F-4D97-AF65-F5344CB8AC3E}">
        <p14:creationId xmlns:p14="http://schemas.microsoft.com/office/powerpoint/2010/main" val="23025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1758462"/>
            <a:ext cx="8982891" cy="417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70218" y="74814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একজন করে আবৃত্তি করবে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92D09-87E9-4A1E-9407-9E89D04F4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4" y="2042146"/>
            <a:ext cx="651240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6B6AE-3306-4BDA-B076-B917AC8BE84E}"/>
              </a:ext>
            </a:extLst>
          </p:cNvPr>
          <p:cNvSpPr txBox="1"/>
          <p:nvPr/>
        </p:nvSpPr>
        <p:spPr>
          <a:xfrm>
            <a:off x="3866804" y="748146"/>
            <a:ext cx="5227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করবে,অন্যজন শুনবে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9782" y="3893128"/>
            <a:ext cx="3733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শেষের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564" y="3976255"/>
            <a:ext cx="3532909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দুই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9163" y="762000"/>
            <a:ext cx="293716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345" y="1981199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47800" y="3124200"/>
            <a:ext cx="484632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531213" y="3038426"/>
            <a:ext cx="484632" cy="81313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50D24-7FAA-4511-B16F-F64CF5088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76399"/>
            <a:ext cx="7909560" cy="4336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5AB8F-A2D1-4F7D-A86D-CFDA97F42509}"/>
              </a:ext>
            </a:extLst>
          </p:cNvPr>
          <p:cNvSpPr txBox="1"/>
          <p:nvPr/>
        </p:nvSpPr>
        <p:spPr>
          <a:xfrm>
            <a:off x="3512820" y="692727"/>
            <a:ext cx="490728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04" y="1357744"/>
            <a:ext cx="3314700" cy="4128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86" y="1357745"/>
            <a:ext cx="3314700" cy="4128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3825" y="471055"/>
            <a:ext cx="3429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ছড়াটি বল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3886" y="471055"/>
            <a:ext cx="318135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7177142" y="5665202"/>
            <a:ext cx="232236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ছোটে পনপন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040935" y="5665202"/>
            <a:ext cx="212496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চলে হনহ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665018"/>
            <a:ext cx="2493818" cy="23691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47E892-0000-42C4-81BA-18B3DA2409A3}"/>
              </a:ext>
            </a:extLst>
          </p:cNvPr>
          <p:cNvSpPr/>
          <p:nvPr/>
        </p:nvSpPr>
        <p:spPr>
          <a:xfrm>
            <a:off x="318655" y="3578552"/>
            <a:ext cx="5112327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ভরপূর্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62464-A893-45C8-A646-E0EB1D673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470361"/>
            <a:ext cx="2370772" cy="2758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6036" y="3717060"/>
            <a:ext cx="4242817" cy="273919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solidFill>
                  <a:prstClr val="black"/>
                </a:solidFill>
                <a:latin typeface="NikoshBAN"/>
              </a:rPr>
              <a:t> প্রথম</a:t>
            </a:r>
          </a:p>
          <a:p>
            <a:pPr defTabSz="990393"/>
            <a:r>
              <a:rPr lang="en-US" sz="2400" b="1" dirty="0">
                <a:solidFill>
                  <a:prstClr val="black"/>
                </a:solidFill>
                <a:latin typeface="NikoshBAN"/>
              </a:rPr>
              <a:t>বিষয়ঃ </a:t>
            </a:r>
            <a:r>
              <a:rPr lang="en-US" sz="2400" b="1" dirty="0" err="1">
                <a:solidFill>
                  <a:prstClr val="black"/>
                </a:solidFill>
                <a:latin typeface="NikoshBAN"/>
              </a:rPr>
              <a:t>বাংলা</a:t>
            </a:r>
            <a:r>
              <a:rPr lang="en-US" sz="2400" b="1" dirty="0">
                <a:solidFill>
                  <a:prstClr val="black"/>
                </a:solidFill>
                <a:latin typeface="NikoshBAN"/>
              </a:rPr>
              <a:t> </a:t>
            </a:r>
            <a:endParaRPr lang="bn-IN" sz="2400" b="1" dirty="0">
              <a:solidFill>
                <a:prstClr val="black"/>
              </a:solidFill>
              <a:latin typeface="NikoshBAN"/>
            </a:endParaRPr>
          </a:p>
          <a:p>
            <a:pPr defTabSz="990393"/>
            <a:r>
              <a:rPr lang="en-US" sz="2400" b="1" dirty="0" err="1" smtClean="0">
                <a:solidFill>
                  <a:prstClr val="black"/>
                </a:solidFill>
                <a:latin typeface="NikoshBAN"/>
              </a:rPr>
              <a:t>অধ্যায়ঃ</a:t>
            </a:r>
            <a:r>
              <a:rPr lang="bn-BD" sz="2400" b="1" dirty="0" smtClean="0">
                <a:solidFill>
                  <a:prstClr val="black"/>
                </a:solidFill>
                <a:latin typeface="NikoshBAN"/>
              </a:rPr>
              <a:t>২৭</a:t>
            </a:r>
            <a:endParaRPr lang="en-US" sz="2400" b="1" dirty="0">
              <a:solidFill>
                <a:prstClr val="black"/>
              </a:solidFill>
              <a:latin typeface="NikoshBAN"/>
            </a:endParaRPr>
          </a:p>
          <a:p>
            <a:pPr defTabSz="990393"/>
            <a:r>
              <a:rPr lang="en-US" sz="2400" b="1" dirty="0" err="1">
                <a:solidFill>
                  <a:prstClr val="black"/>
                </a:solidFill>
                <a:latin typeface="NikoshBAN"/>
              </a:rPr>
              <a:t>পাঠ</a:t>
            </a:r>
            <a:r>
              <a:rPr lang="en-US" sz="2400" b="1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/>
              </a:rPr>
              <a:t>শিরোনামঃছড়াঃ</a:t>
            </a:r>
            <a:r>
              <a:rPr lang="bn-BD" sz="2400" b="1" dirty="0" smtClean="0">
                <a:solidFill>
                  <a:prstClr val="black"/>
                </a:solidFill>
                <a:latin typeface="NikoshBAN"/>
              </a:rPr>
              <a:t>হনহন পনপন</a:t>
            </a:r>
          </a:p>
          <a:p>
            <a:pPr defTabSz="990393"/>
            <a:r>
              <a:rPr lang="en-US" b="1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b="1" dirty="0">
              <a:solidFill>
                <a:prstClr val="black"/>
              </a:solidFill>
              <a:latin typeface="NikoshBAN"/>
            </a:endParaRPr>
          </a:p>
          <a:p>
            <a:pPr defTabSz="990393"/>
            <a:r>
              <a:rPr lang="en-US" sz="1400" b="1" dirty="0">
                <a:solidFill>
                  <a:prstClr val="black"/>
                </a:solidFill>
                <a:latin typeface="NikoshBAN"/>
              </a:rPr>
              <a:t> </a:t>
            </a:r>
          </a:p>
          <a:p>
            <a:pPr defTabSz="990393"/>
            <a:r>
              <a:rPr lang="bn-BD" sz="1950" dirty="0" smtClean="0">
                <a:solidFill>
                  <a:prstClr val="black"/>
                </a:solidFill>
                <a:latin typeface="NikoshBAN"/>
              </a:rPr>
              <a:t> </a:t>
            </a:r>
            <a:endParaRPr lang="en-US" sz="1950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0327" y="665018"/>
            <a:ext cx="22167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45382" y="1537855"/>
            <a:ext cx="0" cy="49183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59" y="1418357"/>
            <a:ext cx="3314700" cy="3366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60" y="1454722"/>
            <a:ext cx="3314700" cy="3363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309" y="471055"/>
            <a:ext cx="3524251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3825" y="471055"/>
            <a:ext cx="3429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ছড়াটি বল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771925" y="5347203"/>
            <a:ext cx="233047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ঘোরে বনবন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1391" y="5208657"/>
            <a:ext cx="2246671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কাজে ঠন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r="41970"/>
          <a:stretch/>
        </p:blipFill>
        <p:spPr>
          <a:xfrm>
            <a:off x="1274617" y="1593274"/>
            <a:ext cx="3103419" cy="3526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77" y="1593274"/>
            <a:ext cx="3314700" cy="3526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4617" y="464780"/>
            <a:ext cx="2937165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825" y="471055"/>
            <a:ext cx="3429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ছড়াটি বল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622099" y="5402621"/>
            <a:ext cx="202052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য়ু শন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7424695" y="5534419"/>
            <a:ext cx="2330246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শীতে কনকন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4" y="1656916"/>
            <a:ext cx="3803507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493495" y="651164"/>
            <a:ext cx="275243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909" y="2161309"/>
            <a:ext cx="59990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গনগন-চারদিক ছড়িয়ে আগুন জ্বলছে।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3" y="3879272"/>
            <a:ext cx="3783292" cy="2092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241637" y="4604448"/>
            <a:ext cx="646545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ঘ্যানঘ্যান-কানের কাছে বিরক্তি সৃষ্টি করে এমন শব্দ।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BCE98-BC42-4AC6-A578-31193E81F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542012"/>
            <a:ext cx="10287000" cy="4346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4B428-F419-4C5E-A821-8FF0A804DAE7}"/>
              </a:ext>
            </a:extLst>
          </p:cNvPr>
          <p:cNvSpPr txBox="1"/>
          <p:nvPr/>
        </p:nvSpPr>
        <p:spPr>
          <a:xfrm>
            <a:off x="3592483" y="725978"/>
            <a:ext cx="56845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নিরাময়মূ্লক ব্যবস্থা গ্রহণ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4" y="540328"/>
            <a:ext cx="5514108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27" y="5389418"/>
            <a:ext cx="440574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8300" y="2151728"/>
            <a:ext cx="891540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আনন্দ লাভ করবে ও তার অভিব্যাক্তি প্রকাশ করবে।</a:t>
            </a:r>
          </a:p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২।পাঠ্যবইয়ের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 </a:t>
            </a:r>
            <a:r>
              <a:rPr lang="en-US" sz="40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725209" y="733639"/>
            <a:ext cx="171634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8684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9" y="1519670"/>
            <a:ext cx="2219325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75" y="3577070"/>
            <a:ext cx="24288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52" y="1672934"/>
            <a:ext cx="2124075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72" y="1214870"/>
            <a:ext cx="1638300" cy="2676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6" y="1424419"/>
            <a:ext cx="1781175" cy="2401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34030" y="465420"/>
            <a:ext cx="609599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071" y="5597232"/>
            <a:ext cx="494195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নিজে নিজে বলবে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5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74595" y="4374408"/>
            <a:ext cx="23495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181" y="863768"/>
            <a:ext cx="54102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2323935"/>
            <a:ext cx="5289164" cy="41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81" y="426404"/>
            <a:ext cx="8701548" cy="517391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79335" y="5749636"/>
            <a:ext cx="251721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চলে হনহ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6" y="572463"/>
            <a:ext cx="7713407" cy="50221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62526" y="5734475"/>
            <a:ext cx="232236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ছোটে পনপন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04" y="456814"/>
            <a:ext cx="9011263" cy="493195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85634" y="5679712"/>
            <a:ext cx="233047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ঘোরে বনবন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95" y="525152"/>
            <a:ext cx="9188245" cy="505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3282" y="5762839"/>
            <a:ext cx="224667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কাজে ঠন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170</TotalTime>
  <Words>202</Words>
  <Application>Microsoft Office PowerPoint</Application>
  <PresentationFormat>Widescreen</PresentationFormat>
  <Paragraphs>63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Corbel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2020-04-06T05:50:01Z</dcterms:created>
  <dcterms:modified xsi:type="dcterms:W3CDTF">2020-04-06T08:42:04Z</dcterms:modified>
</cp:coreProperties>
</file>