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57" r:id="rId3"/>
    <p:sldId id="284" r:id="rId4"/>
    <p:sldId id="260" r:id="rId5"/>
    <p:sldId id="261" r:id="rId6"/>
    <p:sldId id="262" r:id="rId7"/>
    <p:sldId id="279" r:id="rId8"/>
    <p:sldId id="287" r:id="rId9"/>
    <p:sldId id="264" r:id="rId10"/>
    <p:sldId id="281" r:id="rId11"/>
    <p:sldId id="289" r:id="rId12"/>
    <p:sldId id="266" r:id="rId13"/>
    <p:sldId id="282" r:id="rId14"/>
    <p:sldId id="269" r:id="rId15"/>
    <p:sldId id="259" r:id="rId16"/>
    <p:sldId id="290" r:id="rId17"/>
    <p:sldId id="277" r:id="rId18"/>
    <p:sldId id="29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2FC7A-518B-43BC-9E70-4ADB022D6D0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E9933-368C-46C6-977A-FD78770D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0867-E3BB-4E09-B800-459C1DDC90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1" cy="6857330"/>
            <a:chOff x="0" y="0"/>
            <a:chExt cx="12192001" cy="685733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3429000"/>
              <a:ext cx="12192001" cy="3428330"/>
              <a:chOff x="-1" y="3429670"/>
              <a:chExt cx="12192001" cy="342833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5999" y="3429670"/>
                <a:ext cx="6096001" cy="342833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" y="3429670"/>
                <a:ext cx="6096000" cy="342833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 rot="10800000">
              <a:off x="0" y="0"/>
              <a:ext cx="12192001" cy="3428330"/>
              <a:chOff x="-1" y="3429670"/>
              <a:chExt cx="12192001" cy="342833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5999" y="3429670"/>
                <a:ext cx="6096001" cy="34283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" y="3429670"/>
                <a:ext cx="6096000" cy="3428330"/>
              </a:xfrm>
              <a:prstGeom prst="rect">
                <a:avLst/>
              </a:prstGeom>
            </p:spPr>
          </p:pic>
        </p:grpSp>
      </p:grpSp>
      <p:sp>
        <p:nvSpPr>
          <p:cNvPr id="9" name="Rounded Rectangle 8"/>
          <p:cNvSpPr/>
          <p:nvPr/>
        </p:nvSpPr>
        <p:spPr>
          <a:xfrm>
            <a:off x="4307837" y="872975"/>
            <a:ext cx="3576328" cy="1682379"/>
          </a:xfrm>
          <a:prstGeom prst="roundRect">
            <a:avLst/>
          </a:prstGeom>
          <a:noFill/>
          <a:ln w="76200">
            <a:noFill/>
          </a:ln>
          <a:effectLst/>
          <a:scene3d>
            <a:camera prst="perspectiveRelaxedModerately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7418" y="2816449"/>
            <a:ext cx="5937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চারপীর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214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2"/>
          <a:stretch/>
        </p:blipFill>
        <p:spPr>
          <a:xfrm>
            <a:off x="322691" y="3578963"/>
            <a:ext cx="2773205" cy="311669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" y="143432"/>
            <a:ext cx="2773205" cy="3116693"/>
          </a:xfrm>
          <a:prstGeom prst="rect">
            <a:avLst/>
          </a:prstGeom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89205" y="1163169"/>
            <a:ext cx="2315206" cy="107721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9205" y="4352479"/>
            <a:ext cx="2315206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প্যারিচাঁদ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ওরফে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টেকচাঁদ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19" y="110960"/>
            <a:ext cx="2656410" cy="31491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11" y="3578963"/>
            <a:ext cx="2648018" cy="3116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719628" y="1163169"/>
            <a:ext cx="1945405" cy="76944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400" b="1" spc="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endParaRPr lang="en-US" sz="44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1360" y="4602688"/>
            <a:ext cx="2601939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সাহিত্যচর্চা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" y="13389"/>
            <a:ext cx="12192006" cy="6844611"/>
            <a:chOff x="-3" y="1"/>
            <a:chExt cx="12192006" cy="684461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740" y="4623921"/>
              <a:ext cx="8812696" cy="2220688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-3" y="1"/>
              <a:ext cx="12192006" cy="6844611"/>
              <a:chOff x="-3" y="1"/>
              <a:chExt cx="12192006" cy="684461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531328" y="2734053"/>
                <a:ext cx="7129342" cy="1446550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১) </a:t>
                </a:r>
                <a:r>
                  <a:rPr lang="en-GB" sz="4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বঙ্কিমচন্দ্র</a:t>
                </a:r>
                <a:r>
                  <a:rPr lang="en-GB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চট্টোপাধ্যায়ের</a:t>
                </a:r>
                <a:r>
                  <a:rPr lang="en-GB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জীবনী</a:t>
                </a:r>
                <a:r>
                  <a:rPr lang="en-GB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r>
                  <a:rPr lang="en-GB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GB" sz="4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তোমার</a:t>
                </a:r>
                <a:r>
                  <a:rPr lang="en-GB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খাতায়</a:t>
                </a:r>
                <a:r>
                  <a:rPr lang="en-GB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4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</a:t>
                </a:r>
                <a:r>
                  <a:rPr lang="en-GB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140977" y="553890"/>
                <a:ext cx="3910045" cy="132343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76200">
                <a:solidFill>
                  <a:srgbClr val="FFC000"/>
                </a:solidFill>
              </a:ln>
              <a:scene3d>
                <a:camera prst="perspectiveContrastingRightFacing"/>
                <a:lightRig rig="threePt" dir="t"/>
              </a:scene3d>
              <a:sp3d>
                <a:bevelT prst="angle"/>
              </a:sp3d>
            </p:spPr>
            <p:txBody>
              <a:bodyPr wrap="none">
                <a:spAutoFit/>
              </a:bodyPr>
              <a:lstStyle/>
              <a:p>
                <a:r>
                  <a:rPr lang="en-US" sz="8000" b="1" u="sng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8000" b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b="1" u="sng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8000" b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8000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26364" y="105265"/>
                <a:ext cx="1783933" cy="197876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1702" y="105264"/>
                <a:ext cx="1783933" cy="197876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8533" y="-18532"/>
                <a:ext cx="2189299" cy="222636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9984169" y="-18532"/>
                <a:ext cx="2189302" cy="222636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975169" y="4627780"/>
                <a:ext cx="2207298" cy="222636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V="1">
                <a:off x="9532" y="4627777"/>
                <a:ext cx="2207297" cy="22263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54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3" y="74342"/>
            <a:ext cx="2884025" cy="32632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9"/>
          <a:stretch/>
        </p:blipFill>
        <p:spPr>
          <a:xfrm>
            <a:off x="4674705" y="2519114"/>
            <a:ext cx="2884025" cy="32566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76" y="74341"/>
            <a:ext cx="2884025" cy="32632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39795" y="597061"/>
            <a:ext cx="3712409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2" y="3522938"/>
            <a:ext cx="2884026" cy="32566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27" y="3522938"/>
            <a:ext cx="2879174" cy="32632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0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1" y="87404"/>
            <a:ext cx="2858179" cy="3263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167" y="3520441"/>
            <a:ext cx="2858178" cy="3263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67" y="2647724"/>
            <a:ext cx="2895663" cy="3292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2" y="3520440"/>
            <a:ext cx="2858179" cy="32632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9795" y="597061"/>
            <a:ext cx="3712409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5"/>
          <a:stretch/>
        </p:blipFill>
        <p:spPr>
          <a:xfrm>
            <a:off x="8946167" y="87404"/>
            <a:ext cx="2858179" cy="32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8"/>
          <a:stretch/>
        </p:blipFill>
        <p:spPr>
          <a:xfrm>
            <a:off x="629604" y="87406"/>
            <a:ext cx="2858179" cy="3263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9"/>
          <a:stretch/>
        </p:blipFill>
        <p:spPr>
          <a:xfrm>
            <a:off x="8728574" y="87406"/>
            <a:ext cx="2858179" cy="3263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" b="7872"/>
          <a:stretch/>
        </p:blipFill>
        <p:spPr>
          <a:xfrm>
            <a:off x="629604" y="3533504"/>
            <a:ext cx="2858179" cy="3263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>
          <a:xfrm>
            <a:off x="4666909" y="1852317"/>
            <a:ext cx="2858179" cy="32436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9795" y="378120"/>
            <a:ext cx="3712409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74" y="3533504"/>
            <a:ext cx="2858179" cy="3124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239795" y="5425930"/>
            <a:ext cx="4296127" cy="107721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26357" r="22495" b="3112"/>
          <a:stretch/>
        </p:blipFill>
        <p:spPr>
          <a:xfrm>
            <a:off x="8955287" y="100348"/>
            <a:ext cx="2558978" cy="320938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5" y="100348"/>
            <a:ext cx="2558978" cy="320938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7735" y="5001348"/>
            <a:ext cx="2992158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লোকরহস্য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2107" y="5001348"/>
            <a:ext cx="2992158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বিজ্ঞানরহস্য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5443" y="3473582"/>
            <a:ext cx="2992158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9921" y="5001348"/>
            <a:ext cx="2992158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908" y="769754"/>
            <a:ext cx="3656183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গদ্যগ্রন্থ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7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1374" y="1756315"/>
            <a:ext cx="8840950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26" y="3699461"/>
            <a:ext cx="11127347" cy="25545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যুগলাঙ্গুরীয়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লোকরহস্য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রাধারাণী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কালান্তর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ভাষ্কর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কপালকুণ্ডলা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মৃত্যুক্ষুধা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কৃষ্ণকান্তের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ইন্দিরা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মৃণালিণী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আনন্দমঠ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সীতারাম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রাজসিংহ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আশা-নিরাশা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রজনী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6837" y="-13054"/>
            <a:ext cx="11918326" cy="3428420"/>
            <a:chOff x="136837" y="-13054"/>
            <a:chExt cx="11918326" cy="3428420"/>
          </a:xfrm>
        </p:grpSpPr>
        <p:sp>
          <p:nvSpPr>
            <p:cNvPr id="2" name="Rectangle 1"/>
            <p:cNvSpPr/>
            <p:nvPr/>
          </p:nvSpPr>
          <p:spPr>
            <a:xfrm>
              <a:off x="4285525" y="202054"/>
              <a:ext cx="3620950" cy="1015663"/>
            </a:xfrm>
            <a:prstGeom prst="rect">
              <a:avLst/>
            </a:prstGeom>
            <a:ln w="57150">
              <a:solidFill>
                <a:srgbClr val="7030A0"/>
              </a:solidFill>
            </a:ln>
            <a:scene3d>
              <a:camera prst="perspectiveRelaxedModerately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i="1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6000" b="1" i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i="1" u="sng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000" b="1" i="1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312" y="-13054"/>
              <a:ext cx="2065545" cy="14458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143" y="-13054"/>
              <a:ext cx="2065545" cy="14458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37" y="348316"/>
              <a:ext cx="1485900" cy="30670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9263" y="348316"/>
              <a:ext cx="1485900" cy="306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9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0502" y="1105893"/>
            <a:ext cx="2368731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632" y="2418458"/>
            <a:ext cx="10056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শিল্পসম্মত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সাহিত্যচর্চা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সাহিত্য-সম্রাট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6204" y="209006"/>
            <a:ext cx="5312229" cy="1737360"/>
            <a:chOff x="783771" y="209006"/>
            <a:chExt cx="5286103" cy="1750422"/>
          </a:xfrm>
        </p:grpSpPr>
        <p:grpSp>
          <p:nvGrpSpPr>
            <p:cNvPr id="8" name="Group 7"/>
            <p:cNvGrpSpPr/>
            <p:nvPr/>
          </p:nvGrpSpPr>
          <p:grpSpPr>
            <a:xfrm>
              <a:off x="783771" y="209006"/>
              <a:ext cx="5286103" cy="1750422"/>
              <a:chOff x="783771" y="209006"/>
              <a:chExt cx="5286103" cy="1750422"/>
            </a:xfrm>
          </p:grpSpPr>
          <p:sp>
            <p:nvSpPr>
              <p:cNvPr id="4" name="Pentagon 3"/>
              <p:cNvSpPr/>
              <p:nvPr/>
            </p:nvSpPr>
            <p:spPr>
              <a:xfrm>
                <a:off x="783771" y="209006"/>
                <a:ext cx="5286103" cy="1750422"/>
              </a:xfrm>
              <a:prstGeom prst="homePlat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Pentagon 5"/>
              <p:cNvSpPr/>
              <p:nvPr/>
            </p:nvSpPr>
            <p:spPr>
              <a:xfrm>
                <a:off x="862148" y="274321"/>
                <a:ext cx="5107578" cy="1619794"/>
              </a:xfrm>
              <a:prstGeom prst="homePlate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Pentagon 6"/>
              <p:cNvSpPr/>
              <p:nvPr/>
            </p:nvSpPr>
            <p:spPr>
              <a:xfrm>
                <a:off x="927463" y="339636"/>
                <a:ext cx="4950823" cy="1489165"/>
              </a:xfrm>
              <a:prstGeom prst="homePlat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Pentagon 8"/>
            <p:cNvSpPr/>
            <p:nvPr/>
          </p:nvSpPr>
          <p:spPr>
            <a:xfrm>
              <a:off x="927462" y="339635"/>
              <a:ext cx="4950823" cy="1489165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GB" sz="6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6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3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73" y="263410"/>
            <a:ext cx="12184727" cy="6594590"/>
            <a:chOff x="7273" y="263410"/>
            <a:chExt cx="12184727" cy="6594590"/>
          </a:xfrm>
        </p:grpSpPr>
        <p:sp>
          <p:nvSpPr>
            <p:cNvPr id="2" name="Rectangle 1"/>
            <p:cNvSpPr/>
            <p:nvPr/>
          </p:nvSpPr>
          <p:spPr>
            <a:xfrm>
              <a:off x="4146389" y="383173"/>
              <a:ext cx="3931920" cy="1200329"/>
            </a:xfrm>
            <a:prstGeom prst="rect">
              <a:avLst/>
            </a:prstGeom>
            <a:ln w="76200">
              <a:solidFill>
                <a:srgbClr val="FFFF00"/>
              </a:solidFill>
            </a:ln>
            <a:scene3d>
              <a:camera prst="perspectiveRelaxedModerately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i="1" spc="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7200" b="1" i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i="1" spc="3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7200" b="1" i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7200" b="1" i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15"/>
            <a:stretch/>
          </p:blipFill>
          <p:spPr>
            <a:xfrm>
              <a:off x="1674822" y="263410"/>
              <a:ext cx="2314844" cy="1824065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15"/>
            <a:stretch/>
          </p:blipFill>
          <p:spPr>
            <a:xfrm>
              <a:off x="8235032" y="263410"/>
              <a:ext cx="2314844" cy="1824065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4908" y="4457700"/>
              <a:ext cx="2107092" cy="2400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" y="1583502"/>
              <a:ext cx="1601661" cy="220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0339" y="1583502"/>
              <a:ext cx="1601661" cy="22027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73" y="4457700"/>
              <a:ext cx="2186940" cy="2400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06" y="5394960"/>
              <a:ext cx="4296033" cy="146304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933406" y="2864054"/>
            <a:ext cx="8325187" cy="17543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চট্টোপাধ্যায়ের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সাহিত্যকর্মের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7" y="169311"/>
            <a:ext cx="11828122" cy="6519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5729" y="1942088"/>
            <a:ext cx="668965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r>
              <a:rPr lang="en-US" sz="20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20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5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59" y="1906292"/>
            <a:ext cx="8022801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80" y="10308"/>
            <a:ext cx="12179120" cy="6847692"/>
            <a:chOff x="12880" y="10308"/>
            <a:chExt cx="12179120" cy="68476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9" t="3415" r="19537" b="3541"/>
            <a:stretch/>
          </p:blipFill>
          <p:spPr>
            <a:xfrm>
              <a:off x="12880" y="5628068"/>
              <a:ext cx="1520488" cy="12299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9" t="3415" r="19537" b="3541"/>
            <a:stretch/>
          </p:blipFill>
          <p:spPr>
            <a:xfrm>
              <a:off x="1533368" y="5628068"/>
              <a:ext cx="1520488" cy="12299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9" t="3415" r="19537" b="3541"/>
            <a:stretch/>
          </p:blipFill>
          <p:spPr>
            <a:xfrm>
              <a:off x="3053856" y="5628068"/>
              <a:ext cx="1520488" cy="12299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9" t="3415" r="19537" b="3541"/>
            <a:stretch/>
          </p:blipFill>
          <p:spPr>
            <a:xfrm>
              <a:off x="4574344" y="5628068"/>
              <a:ext cx="1520488" cy="12299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9" t="3415" r="19537" b="3541"/>
            <a:stretch/>
          </p:blipFill>
          <p:spPr>
            <a:xfrm>
              <a:off x="6097169" y="5628068"/>
              <a:ext cx="1520488" cy="12299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9" t="3415" r="19537" b="3541"/>
            <a:stretch/>
          </p:blipFill>
          <p:spPr>
            <a:xfrm>
              <a:off x="7617657" y="5628068"/>
              <a:ext cx="1520488" cy="12299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9" t="3415" r="19537" b="3541"/>
            <a:stretch/>
          </p:blipFill>
          <p:spPr>
            <a:xfrm>
              <a:off x="9138145" y="5628068"/>
              <a:ext cx="1520488" cy="12299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9" t="3415" r="19537" b="3541"/>
            <a:stretch/>
          </p:blipFill>
          <p:spPr>
            <a:xfrm>
              <a:off x="10658633" y="5628068"/>
              <a:ext cx="1520488" cy="122993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758" y="10308"/>
              <a:ext cx="12166241" cy="1229932"/>
              <a:chOff x="12880" y="0"/>
              <a:chExt cx="12166241" cy="122993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12880" y="0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1533368" y="0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3053856" y="0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4574344" y="0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6097169" y="0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7617657" y="0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9138145" y="0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10658633" y="0"/>
                <a:ext cx="1520488" cy="1229932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 rot="5400000">
              <a:off x="-1559670" y="2818271"/>
              <a:ext cx="4385994" cy="1229932"/>
              <a:chOff x="12880" y="3358384"/>
              <a:chExt cx="4561464" cy="1229932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12880" y="3358384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1533368" y="3358384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3053856" y="3358384"/>
                <a:ext cx="1520488" cy="1229932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 rot="5400000">
              <a:off x="9384037" y="2820105"/>
              <a:ext cx="4385994" cy="1229932"/>
              <a:chOff x="12880" y="3358384"/>
              <a:chExt cx="4561464" cy="1229932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12880" y="3358384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1533368" y="3358384"/>
                <a:ext cx="1520488" cy="122993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9" t="3415" r="19537" b="3541"/>
              <a:stretch/>
            </p:blipFill>
            <p:spPr>
              <a:xfrm>
                <a:off x="3053856" y="3358384"/>
                <a:ext cx="1520488" cy="12299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68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6" y="3829593"/>
            <a:ext cx="4237152" cy="269990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" b="45257"/>
          <a:stretch/>
        </p:blipFill>
        <p:spPr>
          <a:xfrm>
            <a:off x="6961200" y="3829593"/>
            <a:ext cx="4282060" cy="269990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" t="-964" r="560" b="5492"/>
          <a:stretch/>
        </p:blipFill>
        <p:spPr>
          <a:xfrm>
            <a:off x="6961200" y="336655"/>
            <a:ext cx="4282060" cy="271182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/>
          <a:stretch/>
        </p:blipFill>
        <p:spPr>
          <a:xfrm>
            <a:off x="648816" y="336656"/>
            <a:ext cx="4237152" cy="271182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501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48533" y="1305341"/>
            <a:ext cx="62949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66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6600" b="1" spc="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66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6600" b="1" spc="3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66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3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6600" b="1" spc="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spc="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66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66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9970" y="2626486"/>
            <a:ext cx="7732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063" y="-14625"/>
            <a:ext cx="12165873" cy="730046"/>
            <a:chOff x="13063" y="-14625"/>
            <a:chExt cx="12165873" cy="7300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13063" y="-14625"/>
              <a:ext cx="770704" cy="7300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783772" y="-14625"/>
              <a:ext cx="770704" cy="7300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1554481" y="-14625"/>
              <a:ext cx="770704" cy="7300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2325190" y="-14625"/>
              <a:ext cx="770704" cy="7300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3095899" y="-14625"/>
              <a:ext cx="770704" cy="73004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3866608" y="-14625"/>
              <a:ext cx="770704" cy="73004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7554687" y="-14625"/>
              <a:ext cx="770704" cy="7300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8325396" y="-14625"/>
              <a:ext cx="770704" cy="7300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9096105" y="-14625"/>
              <a:ext cx="770704" cy="73004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9866814" y="-14625"/>
              <a:ext cx="770704" cy="73004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10637523" y="-14625"/>
              <a:ext cx="770704" cy="7300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11408232" y="-14625"/>
              <a:ext cx="770704" cy="730046"/>
            </a:xfrm>
            <a:prstGeom prst="rect">
              <a:avLst/>
            </a:prstGeom>
          </p:spPr>
        </p:pic>
      </p:grpSp>
      <p:sp>
        <p:nvSpPr>
          <p:cNvPr id="2" name="Down Arrow 1"/>
          <p:cNvSpPr/>
          <p:nvPr/>
        </p:nvSpPr>
        <p:spPr>
          <a:xfrm>
            <a:off x="3150325" y="0"/>
            <a:ext cx="5917475" cy="2429691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6127954"/>
            <a:ext cx="12191994" cy="730046"/>
            <a:chOff x="0" y="6127954"/>
            <a:chExt cx="12191994" cy="73004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7567745" y="6127954"/>
              <a:ext cx="770704" cy="73004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8338454" y="6127954"/>
              <a:ext cx="770704" cy="7300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9109163" y="6127954"/>
              <a:ext cx="770704" cy="73004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9879872" y="6127954"/>
              <a:ext cx="770704" cy="7300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10650581" y="6127954"/>
              <a:ext cx="770704" cy="73004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11421290" y="6127954"/>
              <a:ext cx="770704" cy="73004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0" y="6127954"/>
              <a:ext cx="770704" cy="73004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770709" y="6127954"/>
              <a:ext cx="770704" cy="73004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1541418" y="6127954"/>
              <a:ext cx="770704" cy="73004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2312127" y="6127954"/>
              <a:ext cx="770704" cy="73004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3082836" y="6127954"/>
              <a:ext cx="770704" cy="73004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3853545" y="6127954"/>
              <a:ext cx="770704" cy="73004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5255621" y="6127954"/>
              <a:ext cx="770704" cy="73004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6026330" y="6127954"/>
              <a:ext cx="770704" cy="73004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6797039" y="6127954"/>
              <a:ext cx="770704" cy="7300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3" r="18750" b="36342"/>
            <a:stretch/>
          </p:blipFill>
          <p:spPr>
            <a:xfrm>
              <a:off x="4484912" y="6127954"/>
              <a:ext cx="770704" cy="730046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76" y="1669773"/>
            <a:ext cx="1779195" cy="35300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51" y="1669773"/>
            <a:ext cx="1781528" cy="35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3463" y="135672"/>
            <a:ext cx="256151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2188" y="1160060"/>
            <a:ext cx="438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40112" y="1667414"/>
            <a:ext cx="11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9904" y="2869207"/>
            <a:ext cx="21111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1917" y="5239888"/>
            <a:ext cx="3487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53319" y="4979048"/>
            <a:ext cx="1725123" cy="129112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53320" y="3158531"/>
            <a:ext cx="1725123" cy="132240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53320" y="1330063"/>
            <a:ext cx="1725123" cy="138258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07" y="295550"/>
            <a:ext cx="3604151" cy="2567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2487" y="5884808"/>
            <a:ext cx="332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3" y="1365732"/>
            <a:ext cx="2954918" cy="40788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848841" y="3415511"/>
            <a:ext cx="148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পরগনা</a:t>
            </a:r>
            <a:r>
              <a:rPr lang="en-US" sz="4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8" grpId="0"/>
      <p:bldP spid="9" grpId="0"/>
      <p:bldP spid="5" grpId="0" animBg="1"/>
      <p:bldP spid="14" grpId="0" animBg="1"/>
      <p:bldP spid="15" grpId="0" animBg="1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7706" y="5244909"/>
            <a:ext cx="4070233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১৮৩৮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১২৪৫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4159" y="211770"/>
            <a:ext cx="2197328" cy="79337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5517" y="211769"/>
            <a:ext cx="2051955" cy="7933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9002" y="5244909"/>
            <a:ext cx="3944983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১৮৯৪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১৩০০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r="5463" b="16309"/>
          <a:stretch/>
        </p:blipFill>
        <p:spPr>
          <a:xfrm>
            <a:off x="421469" y="1500764"/>
            <a:ext cx="5342708" cy="337297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r="6440" b="16655"/>
          <a:stretch/>
        </p:blipFill>
        <p:spPr>
          <a:xfrm>
            <a:off x="6386267" y="1500764"/>
            <a:ext cx="5290457" cy="337297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645458" y="1512533"/>
            <a:ext cx="2447365" cy="49754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49804" y="1500764"/>
            <a:ext cx="2447365" cy="49754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69140" y="3976700"/>
            <a:ext cx="807909" cy="76648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86267" y="2316004"/>
            <a:ext cx="807909" cy="764806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2" grpId="0" animBg="1"/>
      <p:bldP spid="2" grpId="1" animBg="1"/>
      <p:bldP spid="12" grpId="0" animBg="1"/>
      <p:bldP spid="12" grpId="1" animBg="1"/>
      <p:bldP spid="3" grpId="0" animBg="1"/>
      <p:bldP spid="3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b="3919"/>
          <a:stretch/>
        </p:blipFill>
        <p:spPr>
          <a:xfrm>
            <a:off x="4008690" y="2862554"/>
            <a:ext cx="3032190" cy="3807407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8185" y="1089075"/>
            <a:ext cx="272424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624" y="4166092"/>
            <a:ext cx="343537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ডেপুটি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কালেক্টর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যাদবচন্দ্র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8502" y="858242"/>
            <a:ext cx="273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73" y="169071"/>
            <a:ext cx="3995810" cy="23503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2273" y="2862554"/>
            <a:ext cx="3995810" cy="3807407"/>
            <a:chOff x="7019458" y="2675214"/>
            <a:chExt cx="4129736" cy="40321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31"/>
            <a:stretch/>
          </p:blipFill>
          <p:spPr>
            <a:xfrm>
              <a:off x="7019458" y="2675214"/>
              <a:ext cx="4129736" cy="2445426"/>
            </a:xfrm>
            <a:prstGeom prst="re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458" y="5120640"/>
              <a:ext cx="4122485" cy="1586721"/>
            </a:xfrm>
            <a:prstGeom prst="rect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794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6" y="3863992"/>
            <a:ext cx="4908152" cy="251200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6" y="282908"/>
            <a:ext cx="4908152" cy="238191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13" y="282908"/>
            <a:ext cx="4908152" cy="238191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67536" y="3720300"/>
            <a:ext cx="5388706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বঙ্কিমচন্দ্র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চট্টোপাধ্যায়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ম্যাজিস্ট্রেট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থাকাকালীন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নীলকরদের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নীলকরদের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4188" y="2778910"/>
            <a:ext cx="232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নীলকুঠি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0026" y="2778909"/>
            <a:ext cx="368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নীলকরদের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লাঠিয়াল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312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 Arif Uddin</cp:lastModifiedBy>
  <cp:revision>104</cp:revision>
  <dcterms:modified xsi:type="dcterms:W3CDTF">2020-04-06T15:02:08Z</dcterms:modified>
</cp:coreProperties>
</file>