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60" r:id="rId3"/>
    <p:sldId id="261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00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8F61B-8796-44B9-B12F-1BAAE141A45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9F189-3FB3-4968-BEE2-22993A07F0ED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লেনদেনের বৈশিষ্ট্য 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C38B6EA-66F6-4A38-B845-2316EF5A0698}" type="parTrans" cxnId="{3A868BA6-A70F-42F9-80D8-35C7D1BB0616}">
      <dgm:prSet/>
      <dgm:spPr/>
      <dgm:t>
        <a:bodyPr/>
        <a:lstStyle/>
        <a:p>
          <a:endParaRPr lang="en-US"/>
        </a:p>
      </dgm:t>
    </dgm:pt>
    <dgm:pt modelId="{34F08F32-5A59-46C0-8C92-25729AD5F021}" type="sibTrans" cxnId="{3A868BA6-A70F-42F9-80D8-35C7D1BB0616}">
      <dgm:prSet/>
      <dgm:spPr/>
      <dgm:t>
        <a:bodyPr/>
        <a:lstStyle/>
        <a:p>
          <a:endParaRPr lang="en-US"/>
        </a:p>
      </dgm:t>
    </dgm:pt>
    <dgm:pt modelId="{C40C9012-F9EA-4D2E-8144-3090A8BAAB5E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দুটি পক্ষ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1457536-E99E-4F40-B138-C51B1058D12D}" type="parTrans" cxnId="{4DF72B4F-A7C8-41EF-9621-52188E6AFB9B}">
      <dgm:prSet/>
      <dgm:spPr/>
      <dgm:t>
        <a:bodyPr/>
        <a:lstStyle/>
        <a:p>
          <a:endParaRPr lang="en-US"/>
        </a:p>
      </dgm:t>
    </dgm:pt>
    <dgm:pt modelId="{93D2B990-0700-453C-B56A-5B19BE57B36D}" type="sibTrans" cxnId="{4DF72B4F-A7C8-41EF-9621-52188E6AFB9B}">
      <dgm:prSet/>
      <dgm:spPr/>
      <dgm:t>
        <a:bodyPr/>
        <a:lstStyle/>
        <a:p>
          <a:endParaRPr lang="en-US"/>
        </a:p>
      </dgm:t>
    </dgm:pt>
    <dgm:pt modelId="{B3982588-1820-4ECB-923F-911D304186AD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অর্থের অঙ্কে পরিমাপযোগ্য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AC98BC1-A09C-47B4-AA74-2F2B7AC7018D}" type="parTrans" cxnId="{0919FB2E-F692-4F80-BBA9-19C4BE587EDB}">
      <dgm:prSet/>
      <dgm:spPr/>
      <dgm:t>
        <a:bodyPr/>
        <a:lstStyle/>
        <a:p>
          <a:endParaRPr lang="en-US"/>
        </a:p>
      </dgm:t>
    </dgm:pt>
    <dgm:pt modelId="{AE6A1EFC-2971-45BE-91F7-0D166BFC290F}" type="sibTrans" cxnId="{0919FB2E-F692-4F80-BBA9-19C4BE587EDB}">
      <dgm:prSet/>
      <dgm:spPr/>
      <dgm:t>
        <a:bodyPr/>
        <a:lstStyle/>
        <a:p>
          <a:endParaRPr lang="en-US"/>
        </a:p>
      </dgm:t>
    </dgm:pt>
    <dgm:pt modelId="{ED718A30-28F7-4DC9-9DC1-703A40E43FAC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স্বতন্ত্র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CECB857-7A7A-4067-ADC4-00429EDC455F}" type="parTrans" cxnId="{1E48CAFC-4B35-4111-8B70-7BF3A2A2C5FA}">
      <dgm:prSet/>
      <dgm:spPr/>
      <dgm:t>
        <a:bodyPr/>
        <a:lstStyle/>
        <a:p>
          <a:endParaRPr lang="en-US"/>
        </a:p>
      </dgm:t>
    </dgm:pt>
    <dgm:pt modelId="{C64832BC-5699-427C-9A5F-CCDD1E69B910}" type="sibTrans" cxnId="{1E48CAFC-4B35-4111-8B70-7BF3A2A2C5FA}">
      <dgm:prSet/>
      <dgm:spPr/>
      <dgm:t>
        <a:bodyPr/>
        <a:lstStyle/>
        <a:p>
          <a:endParaRPr lang="en-US"/>
        </a:p>
      </dgm:t>
    </dgm:pt>
    <dgm:pt modelId="{67AE5985-C23D-4E15-8E10-11098126D222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আর্থিক অবস্থার পরিবর্তন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A272F61-FDDE-4351-9953-1A1954C484A2}" type="parTrans" cxnId="{350547DC-85B5-462B-B245-E9238BFCD459}">
      <dgm:prSet/>
      <dgm:spPr/>
      <dgm:t>
        <a:bodyPr/>
        <a:lstStyle/>
        <a:p>
          <a:endParaRPr lang="en-US"/>
        </a:p>
      </dgm:t>
    </dgm:pt>
    <dgm:pt modelId="{3E774BA0-7463-4264-AC3F-9F3F3C47ABDF}" type="sibTrans" cxnId="{350547DC-85B5-462B-B245-E9238BFCD459}">
      <dgm:prSet/>
      <dgm:spPr/>
      <dgm:t>
        <a:bodyPr/>
        <a:lstStyle/>
        <a:p>
          <a:endParaRPr lang="en-US"/>
        </a:p>
      </dgm:t>
    </dgm:pt>
    <dgm:pt modelId="{C24FF1AF-DBCE-4548-832E-17C8FF1A932C}">
      <dgm:prSet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দৃশ্যমান ও অদৃশ্যমান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7A54FD7-C435-4F18-9431-145D4C19517B}" type="parTrans" cxnId="{3A1B2FC8-D5CA-40FC-AC0A-EDB1E4A9CFBB}">
      <dgm:prSet/>
      <dgm:spPr/>
      <dgm:t>
        <a:bodyPr/>
        <a:lstStyle/>
        <a:p>
          <a:endParaRPr lang="en-US"/>
        </a:p>
      </dgm:t>
    </dgm:pt>
    <dgm:pt modelId="{88366B18-7D19-4A0A-B99E-3028E6E87A8D}" type="sibTrans" cxnId="{3A1B2FC8-D5CA-40FC-AC0A-EDB1E4A9CFBB}">
      <dgm:prSet/>
      <dgm:spPr/>
      <dgm:t>
        <a:bodyPr/>
        <a:lstStyle/>
        <a:p>
          <a:endParaRPr lang="en-US"/>
        </a:p>
      </dgm:t>
    </dgm:pt>
    <dgm:pt modelId="{9B3506C5-5173-4583-ADCD-E6351C513478}" type="pres">
      <dgm:prSet presAssocID="{0768F61B-8796-44B9-B12F-1BAAE141A45E}" presName="composite" presStyleCnt="0">
        <dgm:presLayoutVars>
          <dgm:chMax val="1"/>
          <dgm:dir/>
          <dgm:resizeHandles val="exact"/>
        </dgm:presLayoutVars>
      </dgm:prSet>
      <dgm:spPr/>
    </dgm:pt>
    <dgm:pt modelId="{5CA08562-EB87-4F2A-8130-7BFEE8899BD5}" type="pres">
      <dgm:prSet presAssocID="{0768F61B-8796-44B9-B12F-1BAAE141A45E}" presName="radial" presStyleCnt="0">
        <dgm:presLayoutVars>
          <dgm:animLvl val="ctr"/>
        </dgm:presLayoutVars>
      </dgm:prSet>
      <dgm:spPr/>
    </dgm:pt>
    <dgm:pt modelId="{AB640ABB-3B03-463D-B336-E5CC6F8DA6F3}" type="pres">
      <dgm:prSet presAssocID="{3A19F189-3FB3-4968-BEE2-22993A07F0ED}" presName="centerShape" presStyleLbl="vennNode1" presStyleIdx="0" presStyleCnt="6"/>
      <dgm:spPr/>
    </dgm:pt>
    <dgm:pt modelId="{7EEE6F42-1425-403F-A13C-0887DE12D78E}" type="pres">
      <dgm:prSet presAssocID="{C40C9012-F9EA-4D2E-8144-3090A8BAAB5E}" presName="node" presStyleLbl="vennNode1" presStyleIdx="1" presStyleCnt="6" custScaleY="102248" custRadScaleRad="98223" custRadScaleInc="2679">
        <dgm:presLayoutVars>
          <dgm:bulletEnabled val="1"/>
        </dgm:presLayoutVars>
      </dgm:prSet>
      <dgm:spPr/>
    </dgm:pt>
    <dgm:pt modelId="{3005045C-1475-4325-B167-A976F060E2F0}" type="pres">
      <dgm:prSet presAssocID="{B3982588-1820-4ECB-923F-911D304186AD}" presName="node" presStyleLbl="vennNode1" presStyleIdx="2" presStyleCnt="6" custScaleX="101049" custScaleY="93437" custRadScaleRad="105734" custRadScaleInc="3805">
        <dgm:presLayoutVars>
          <dgm:bulletEnabled val="1"/>
        </dgm:presLayoutVars>
      </dgm:prSet>
      <dgm:spPr/>
    </dgm:pt>
    <dgm:pt modelId="{09554012-8392-4332-8D87-5D5D98D0B372}" type="pres">
      <dgm:prSet presAssocID="{ED718A30-28F7-4DC9-9DC1-703A40E43FAC}" presName="node" presStyleLbl="vennNode1" presStyleIdx="3" presStyleCnt="6" custRadScaleRad="105187" custRadScaleInc="147">
        <dgm:presLayoutVars>
          <dgm:bulletEnabled val="1"/>
        </dgm:presLayoutVars>
      </dgm:prSet>
      <dgm:spPr/>
    </dgm:pt>
    <dgm:pt modelId="{CB7D4F49-5E03-4D6B-BFD8-557E6B856024}" type="pres">
      <dgm:prSet presAssocID="{67AE5985-C23D-4E15-8E10-11098126D222}" presName="node" presStyleLbl="vennNode1" presStyleIdx="4" presStyleCnt="6">
        <dgm:presLayoutVars>
          <dgm:bulletEnabled val="1"/>
        </dgm:presLayoutVars>
      </dgm:prSet>
      <dgm:spPr/>
    </dgm:pt>
    <dgm:pt modelId="{E1E1306F-E7CE-447A-A2BA-5FAD80DBD954}" type="pres">
      <dgm:prSet presAssocID="{C24FF1AF-DBCE-4548-832E-17C8FF1A932C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FCC0303-5481-4985-8452-1B171AA26D4F}" type="presOf" srcId="{ED718A30-28F7-4DC9-9DC1-703A40E43FAC}" destId="{09554012-8392-4332-8D87-5D5D98D0B372}" srcOrd="0" destOrd="0" presId="urn:microsoft.com/office/officeart/2005/8/layout/radial3"/>
    <dgm:cxn modelId="{F0891E08-3DE3-4D3E-9E62-A52AE96E5C98}" type="presOf" srcId="{C40C9012-F9EA-4D2E-8144-3090A8BAAB5E}" destId="{7EEE6F42-1425-403F-A13C-0887DE12D78E}" srcOrd="0" destOrd="0" presId="urn:microsoft.com/office/officeart/2005/8/layout/radial3"/>
    <dgm:cxn modelId="{CF60BF24-138D-4E10-BD44-1DB548D0A57D}" type="presOf" srcId="{C24FF1AF-DBCE-4548-832E-17C8FF1A932C}" destId="{E1E1306F-E7CE-447A-A2BA-5FAD80DBD954}" srcOrd="0" destOrd="0" presId="urn:microsoft.com/office/officeart/2005/8/layout/radial3"/>
    <dgm:cxn modelId="{0919FB2E-F692-4F80-BBA9-19C4BE587EDB}" srcId="{3A19F189-3FB3-4968-BEE2-22993A07F0ED}" destId="{B3982588-1820-4ECB-923F-911D304186AD}" srcOrd="1" destOrd="0" parTransId="{3AC98BC1-A09C-47B4-AA74-2F2B7AC7018D}" sibTransId="{AE6A1EFC-2971-45BE-91F7-0D166BFC290F}"/>
    <dgm:cxn modelId="{72F5F631-E93B-4416-B5C6-4AC7B455F1F0}" type="presOf" srcId="{3A19F189-3FB3-4968-BEE2-22993A07F0ED}" destId="{AB640ABB-3B03-463D-B336-E5CC6F8DA6F3}" srcOrd="0" destOrd="0" presId="urn:microsoft.com/office/officeart/2005/8/layout/radial3"/>
    <dgm:cxn modelId="{4DF72B4F-A7C8-41EF-9621-52188E6AFB9B}" srcId="{3A19F189-3FB3-4968-BEE2-22993A07F0ED}" destId="{C40C9012-F9EA-4D2E-8144-3090A8BAAB5E}" srcOrd="0" destOrd="0" parTransId="{51457536-E99E-4F40-B138-C51B1058D12D}" sibTransId="{93D2B990-0700-453C-B56A-5B19BE57B36D}"/>
    <dgm:cxn modelId="{73C8AB53-871A-4205-8F2D-4EE544E4D243}" type="presOf" srcId="{B3982588-1820-4ECB-923F-911D304186AD}" destId="{3005045C-1475-4325-B167-A976F060E2F0}" srcOrd="0" destOrd="0" presId="urn:microsoft.com/office/officeart/2005/8/layout/radial3"/>
    <dgm:cxn modelId="{3A868BA6-A70F-42F9-80D8-35C7D1BB0616}" srcId="{0768F61B-8796-44B9-B12F-1BAAE141A45E}" destId="{3A19F189-3FB3-4968-BEE2-22993A07F0ED}" srcOrd="0" destOrd="0" parTransId="{4C38B6EA-66F6-4A38-B845-2316EF5A0698}" sibTransId="{34F08F32-5A59-46C0-8C92-25729AD5F021}"/>
    <dgm:cxn modelId="{8B8D02BD-AB57-413E-8EE4-D2AA8D97CDCD}" type="presOf" srcId="{67AE5985-C23D-4E15-8E10-11098126D222}" destId="{CB7D4F49-5E03-4D6B-BFD8-557E6B856024}" srcOrd="0" destOrd="0" presId="urn:microsoft.com/office/officeart/2005/8/layout/radial3"/>
    <dgm:cxn modelId="{884F1BBD-5E06-4C27-8ACA-F3715B3267FB}" type="presOf" srcId="{0768F61B-8796-44B9-B12F-1BAAE141A45E}" destId="{9B3506C5-5173-4583-ADCD-E6351C513478}" srcOrd="0" destOrd="0" presId="urn:microsoft.com/office/officeart/2005/8/layout/radial3"/>
    <dgm:cxn modelId="{3A1B2FC8-D5CA-40FC-AC0A-EDB1E4A9CFBB}" srcId="{3A19F189-3FB3-4968-BEE2-22993A07F0ED}" destId="{C24FF1AF-DBCE-4548-832E-17C8FF1A932C}" srcOrd="4" destOrd="0" parTransId="{A7A54FD7-C435-4F18-9431-145D4C19517B}" sibTransId="{88366B18-7D19-4A0A-B99E-3028E6E87A8D}"/>
    <dgm:cxn modelId="{350547DC-85B5-462B-B245-E9238BFCD459}" srcId="{3A19F189-3FB3-4968-BEE2-22993A07F0ED}" destId="{67AE5985-C23D-4E15-8E10-11098126D222}" srcOrd="3" destOrd="0" parTransId="{EA272F61-FDDE-4351-9953-1A1954C484A2}" sibTransId="{3E774BA0-7463-4264-AC3F-9F3F3C47ABDF}"/>
    <dgm:cxn modelId="{1E48CAFC-4B35-4111-8B70-7BF3A2A2C5FA}" srcId="{3A19F189-3FB3-4968-BEE2-22993A07F0ED}" destId="{ED718A30-28F7-4DC9-9DC1-703A40E43FAC}" srcOrd="2" destOrd="0" parTransId="{4CECB857-7A7A-4067-ADC4-00429EDC455F}" sibTransId="{C64832BC-5699-427C-9A5F-CCDD1E69B910}"/>
    <dgm:cxn modelId="{5894D228-1D0B-4D74-8DE3-6B262F7E5EDD}" type="presParOf" srcId="{9B3506C5-5173-4583-ADCD-E6351C513478}" destId="{5CA08562-EB87-4F2A-8130-7BFEE8899BD5}" srcOrd="0" destOrd="0" presId="urn:microsoft.com/office/officeart/2005/8/layout/radial3"/>
    <dgm:cxn modelId="{E65D3A21-FC9E-4B90-BF25-AEC40B1B8452}" type="presParOf" srcId="{5CA08562-EB87-4F2A-8130-7BFEE8899BD5}" destId="{AB640ABB-3B03-463D-B336-E5CC6F8DA6F3}" srcOrd="0" destOrd="0" presId="urn:microsoft.com/office/officeart/2005/8/layout/radial3"/>
    <dgm:cxn modelId="{54F9E573-F757-44B1-82B7-3FC5FD3912B8}" type="presParOf" srcId="{5CA08562-EB87-4F2A-8130-7BFEE8899BD5}" destId="{7EEE6F42-1425-403F-A13C-0887DE12D78E}" srcOrd="1" destOrd="0" presId="urn:microsoft.com/office/officeart/2005/8/layout/radial3"/>
    <dgm:cxn modelId="{B015ABA3-B249-4A77-83B0-FEA3A5FE3F1F}" type="presParOf" srcId="{5CA08562-EB87-4F2A-8130-7BFEE8899BD5}" destId="{3005045C-1475-4325-B167-A976F060E2F0}" srcOrd="2" destOrd="0" presId="urn:microsoft.com/office/officeart/2005/8/layout/radial3"/>
    <dgm:cxn modelId="{DE3CA7C2-2AF4-417E-897B-893386F91058}" type="presParOf" srcId="{5CA08562-EB87-4F2A-8130-7BFEE8899BD5}" destId="{09554012-8392-4332-8D87-5D5D98D0B372}" srcOrd="3" destOrd="0" presId="urn:microsoft.com/office/officeart/2005/8/layout/radial3"/>
    <dgm:cxn modelId="{E1DB4B79-B419-4C35-AD30-159392F9972C}" type="presParOf" srcId="{5CA08562-EB87-4F2A-8130-7BFEE8899BD5}" destId="{CB7D4F49-5E03-4D6B-BFD8-557E6B856024}" srcOrd="4" destOrd="0" presId="urn:microsoft.com/office/officeart/2005/8/layout/radial3"/>
    <dgm:cxn modelId="{67A28D11-8A22-449D-B7C4-1425D777FBD0}" type="presParOf" srcId="{5CA08562-EB87-4F2A-8130-7BFEE8899BD5}" destId="{E1E1306F-E7CE-447A-A2BA-5FAD80DBD95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09201-F557-4E99-825A-CF3D8B71D98B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E43552-ABD2-467A-8A51-865B7498E1BD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লেনদেনের উৎস বা দলিল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547A8E4-CAE6-4085-A421-427E05B20E20}" type="parTrans" cxnId="{B29427C7-A136-4409-A515-520936094ED7}">
      <dgm:prSet/>
      <dgm:spPr/>
      <dgm:t>
        <a:bodyPr/>
        <a:lstStyle/>
        <a:p>
          <a:endParaRPr lang="en-US"/>
        </a:p>
      </dgm:t>
    </dgm:pt>
    <dgm:pt modelId="{C7911816-9C6D-460F-82FE-455631EDE2AF}" type="sibTrans" cxnId="{B29427C7-A136-4409-A515-520936094ED7}">
      <dgm:prSet/>
      <dgm:spPr/>
      <dgm:t>
        <a:bodyPr/>
        <a:lstStyle/>
        <a:p>
          <a:endParaRPr lang="en-US"/>
        </a:p>
      </dgm:t>
    </dgm:pt>
    <dgm:pt modelId="{7BEB49D8-7A56-4CBD-B3D4-0B193FFB3C51}">
      <dgm:prSet phldrT="[Text]" custT="1"/>
      <dgm:spPr/>
      <dgm:t>
        <a:bodyPr/>
        <a:lstStyle/>
        <a:p>
          <a:r>
            <a:rPr lang="bn-BD" sz="1500" dirty="0">
              <a:latin typeface="NikoshBAN" pitchFamily="2" charset="0"/>
              <a:cs typeface="NikoshBAN" pitchFamily="2" charset="0"/>
            </a:rPr>
            <a:t>চালান</a:t>
          </a:r>
          <a:endParaRPr lang="en-US" sz="1500" dirty="0">
            <a:latin typeface="NikoshBAN" pitchFamily="2" charset="0"/>
            <a:cs typeface="NikoshBAN" pitchFamily="2" charset="0"/>
          </a:endParaRPr>
        </a:p>
      </dgm:t>
    </dgm:pt>
    <dgm:pt modelId="{1D8EB884-7A10-4D45-BBD3-AD5E41FC06E5}" type="parTrans" cxnId="{389571B3-1EC6-4D86-A5D9-4A9AF108FA63}">
      <dgm:prSet/>
      <dgm:spPr/>
      <dgm:t>
        <a:bodyPr/>
        <a:lstStyle/>
        <a:p>
          <a:endParaRPr lang="en-US"/>
        </a:p>
      </dgm:t>
    </dgm:pt>
    <dgm:pt modelId="{59EDCC70-15D6-49A8-B404-A77488A7EBFD}" type="sibTrans" cxnId="{389571B3-1EC6-4D86-A5D9-4A9AF108FA63}">
      <dgm:prSet/>
      <dgm:spPr/>
      <dgm:t>
        <a:bodyPr/>
        <a:lstStyle/>
        <a:p>
          <a:endParaRPr lang="en-US"/>
        </a:p>
      </dgm:t>
    </dgm:pt>
    <dgm:pt modelId="{E6CC69AC-17FE-4A68-A49E-F5886744D97D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ক্যাশ মেমো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D8DF028-4894-432A-8A48-100AF0A24AD9}" type="parTrans" cxnId="{5C03C6E2-B417-4C2E-90F6-04417FEE2E09}">
      <dgm:prSet/>
      <dgm:spPr/>
      <dgm:t>
        <a:bodyPr/>
        <a:lstStyle/>
        <a:p>
          <a:endParaRPr lang="en-US"/>
        </a:p>
      </dgm:t>
    </dgm:pt>
    <dgm:pt modelId="{4FFDC6AE-5A96-4806-A387-838E57A6FE53}" type="sibTrans" cxnId="{5C03C6E2-B417-4C2E-90F6-04417FEE2E09}">
      <dgm:prSet/>
      <dgm:spPr/>
      <dgm:t>
        <a:bodyPr/>
        <a:lstStyle/>
        <a:p>
          <a:endParaRPr lang="en-US"/>
        </a:p>
      </dgm:t>
    </dgm:pt>
    <dgm:pt modelId="{9740DC8B-8CE3-4598-9FEA-6B195D6ED3D7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ডেবিট নোট ও ক্রেডিট নোট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E38C499-275B-4DA4-A3BA-04F25F7DC24E}" type="parTrans" cxnId="{DFFD1C22-0110-48EA-8FE0-0EF657484532}">
      <dgm:prSet/>
      <dgm:spPr/>
      <dgm:t>
        <a:bodyPr/>
        <a:lstStyle/>
        <a:p>
          <a:endParaRPr lang="en-US"/>
        </a:p>
      </dgm:t>
    </dgm:pt>
    <dgm:pt modelId="{EAA52A7C-DA5C-4361-903A-C79FDBF0A543}" type="sibTrans" cxnId="{DFFD1C22-0110-48EA-8FE0-0EF657484532}">
      <dgm:prSet/>
      <dgm:spPr/>
      <dgm:t>
        <a:bodyPr/>
        <a:lstStyle/>
        <a:p>
          <a:endParaRPr lang="en-US"/>
        </a:p>
      </dgm:t>
    </dgm:pt>
    <dgm:pt modelId="{EA1316EF-897A-462E-9E62-8134953B8B85}">
      <dgm:prSet phldrT="[Text]" custT="1"/>
      <dgm:spPr/>
      <dgm:t>
        <a:bodyPr/>
        <a:lstStyle/>
        <a:p>
          <a:r>
            <a:rPr lang="bn-BD" sz="1500" dirty="0">
              <a:latin typeface="NikoshBAN" pitchFamily="2" charset="0"/>
              <a:cs typeface="NikoshBAN" pitchFamily="2" charset="0"/>
            </a:rPr>
            <a:t>ডেবিট ভাউচার ও ক্রেডিট ভাউচার </a:t>
          </a:r>
          <a:endParaRPr lang="en-US" sz="1500" dirty="0">
            <a:latin typeface="NikoshBAN" pitchFamily="2" charset="0"/>
            <a:cs typeface="NikoshBAN" pitchFamily="2" charset="0"/>
          </a:endParaRPr>
        </a:p>
      </dgm:t>
    </dgm:pt>
    <dgm:pt modelId="{06602EC4-7689-46DF-8F0F-FDD5D34CC02B}" type="parTrans" cxnId="{AF84C187-2044-4BAB-B162-DF959A86942F}">
      <dgm:prSet/>
      <dgm:spPr/>
      <dgm:t>
        <a:bodyPr/>
        <a:lstStyle/>
        <a:p>
          <a:endParaRPr lang="en-US"/>
        </a:p>
      </dgm:t>
    </dgm:pt>
    <dgm:pt modelId="{5545AB0F-695A-4C83-8E47-CC598DC8B5E5}" type="sibTrans" cxnId="{AF84C187-2044-4BAB-B162-DF959A86942F}">
      <dgm:prSet/>
      <dgm:spPr/>
      <dgm:t>
        <a:bodyPr/>
        <a:lstStyle/>
        <a:p>
          <a:endParaRPr lang="en-US"/>
        </a:p>
      </dgm:t>
    </dgm:pt>
    <dgm:pt modelId="{3769DB5B-D958-4CAC-9BAF-143321F2D4DB}" type="pres">
      <dgm:prSet presAssocID="{22E09201-F557-4E99-825A-CF3D8B71D98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DA4691-FA37-4F21-94DF-FB4AB7E67520}" type="pres">
      <dgm:prSet presAssocID="{93E43552-ABD2-467A-8A51-865B7498E1BD}" presName="centerShape" presStyleLbl="node0" presStyleIdx="0" presStyleCnt="1" custLinFactNeighborX="-1159" custLinFactNeighborY="1400"/>
      <dgm:spPr/>
    </dgm:pt>
    <dgm:pt modelId="{0CEDE2C1-B750-4831-8E9B-6003E4600F61}" type="pres">
      <dgm:prSet presAssocID="{7BEB49D8-7A56-4CBD-B3D4-0B193FFB3C51}" presName="node" presStyleLbl="node1" presStyleIdx="0" presStyleCnt="4">
        <dgm:presLayoutVars>
          <dgm:bulletEnabled val="1"/>
        </dgm:presLayoutVars>
      </dgm:prSet>
      <dgm:spPr/>
    </dgm:pt>
    <dgm:pt modelId="{E4F798EE-4665-4BD7-B280-A5A9D15A15C7}" type="pres">
      <dgm:prSet presAssocID="{7BEB49D8-7A56-4CBD-B3D4-0B193FFB3C51}" presName="dummy" presStyleCnt="0"/>
      <dgm:spPr/>
    </dgm:pt>
    <dgm:pt modelId="{047F7A1A-F995-4085-BC12-DEF3DAE2B969}" type="pres">
      <dgm:prSet presAssocID="{59EDCC70-15D6-49A8-B404-A77488A7EBFD}" presName="sibTrans" presStyleLbl="sibTrans2D1" presStyleIdx="0" presStyleCnt="4"/>
      <dgm:spPr/>
    </dgm:pt>
    <dgm:pt modelId="{CC855241-6FA3-4C2B-9BE4-A03FE3969FBD}" type="pres">
      <dgm:prSet presAssocID="{E6CC69AC-17FE-4A68-A49E-F5886744D97D}" presName="node" presStyleLbl="node1" presStyleIdx="1" presStyleCnt="4" custRadScaleRad="99855" custRadScaleInc="-15191">
        <dgm:presLayoutVars>
          <dgm:bulletEnabled val="1"/>
        </dgm:presLayoutVars>
      </dgm:prSet>
      <dgm:spPr/>
    </dgm:pt>
    <dgm:pt modelId="{FF795F29-DBE0-4AEE-86D3-E3F2B06F15BF}" type="pres">
      <dgm:prSet presAssocID="{E6CC69AC-17FE-4A68-A49E-F5886744D97D}" presName="dummy" presStyleCnt="0"/>
      <dgm:spPr/>
    </dgm:pt>
    <dgm:pt modelId="{3FBBB078-79E8-4D8C-9D37-0D8145754684}" type="pres">
      <dgm:prSet presAssocID="{4FFDC6AE-5A96-4806-A387-838E57A6FE53}" presName="sibTrans" presStyleLbl="sibTrans2D1" presStyleIdx="1" presStyleCnt="4"/>
      <dgm:spPr/>
    </dgm:pt>
    <dgm:pt modelId="{D79A7320-9071-495E-AF08-3557DBB33D08}" type="pres">
      <dgm:prSet presAssocID="{9740DC8B-8CE3-4598-9FEA-6B195D6ED3D7}" presName="node" presStyleLbl="node1" presStyleIdx="2" presStyleCnt="4">
        <dgm:presLayoutVars>
          <dgm:bulletEnabled val="1"/>
        </dgm:presLayoutVars>
      </dgm:prSet>
      <dgm:spPr/>
    </dgm:pt>
    <dgm:pt modelId="{B7542BBC-D45E-44CE-BC5C-FCEF015201C1}" type="pres">
      <dgm:prSet presAssocID="{9740DC8B-8CE3-4598-9FEA-6B195D6ED3D7}" presName="dummy" presStyleCnt="0"/>
      <dgm:spPr/>
    </dgm:pt>
    <dgm:pt modelId="{85117F7B-AA82-47F0-9271-B58C38C9A287}" type="pres">
      <dgm:prSet presAssocID="{EAA52A7C-DA5C-4361-903A-C79FDBF0A543}" presName="sibTrans" presStyleLbl="sibTrans2D1" presStyleIdx="2" presStyleCnt="4"/>
      <dgm:spPr/>
    </dgm:pt>
    <dgm:pt modelId="{2A799445-6D74-44B2-AE52-3B88C9404929}" type="pres">
      <dgm:prSet presAssocID="{EA1316EF-897A-462E-9E62-8134953B8B85}" presName="node" presStyleLbl="node1" presStyleIdx="3" presStyleCnt="4">
        <dgm:presLayoutVars>
          <dgm:bulletEnabled val="1"/>
        </dgm:presLayoutVars>
      </dgm:prSet>
      <dgm:spPr/>
    </dgm:pt>
    <dgm:pt modelId="{0EAAD816-1C71-4B5F-8E16-3B33FABF6448}" type="pres">
      <dgm:prSet presAssocID="{EA1316EF-897A-462E-9E62-8134953B8B85}" presName="dummy" presStyleCnt="0"/>
      <dgm:spPr/>
    </dgm:pt>
    <dgm:pt modelId="{3ED918E7-65C7-447E-9F0B-D7055DD12D11}" type="pres">
      <dgm:prSet presAssocID="{5545AB0F-695A-4C83-8E47-CC598DC8B5E5}" presName="sibTrans" presStyleLbl="sibTrans2D1" presStyleIdx="3" presStyleCnt="4"/>
      <dgm:spPr/>
    </dgm:pt>
  </dgm:ptLst>
  <dgm:cxnLst>
    <dgm:cxn modelId="{B3D0710A-F92D-4599-87BC-C0C445FE7EBA}" type="presOf" srcId="{EAA52A7C-DA5C-4361-903A-C79FDBF0A543}" destId="{85117F7B-AA82-47F0-9271-B58C38C9A287}" srcOrd="0" destOrd="0" presId="urn:microsoft.com/office/officeart/2005/8/layout/radial6"/>
    <dgm:cxn modelId="{88F8520A-2691-4A8F-A317-EBBE09019673}" type="presOf" srcId="{9740DC8B-8CE3-4598-9FEA-6B195D6ED3D7}" destId="{D79A7320-9071-495E-AF08-3557DBB33D08}" srcOrd="0" destOrd="0" presId="urn:microsoft.com/office/officeart/2005/8/layout/radial6"/>
    <dgm:cxn modelId="{2A2C7713-5C20-4F67-996B-17FB2990069E}" type="presOf" srcId="{4FFDC6AE-5A96-4806-A387-838E57A6FE53}" destId="{3FBBB078-79E8-4D8C-9D37-0D8145754684}" srcOrd="0" destOrd="0" presId="urn:microsoft.com/office/officeart/2005/8/layout/radial6"/>
    <dgm:cxn modelId="{DFFD1C22-0110-48EA-8FE0-0EF657484532}" srcId="{93E43552-ABD2-467A-8A51-865B7498E1BD}" destId="{9740DC8B-8CE3-4598-9FEA-6B195D6ED3D7}" srcOrd="2" destOrd="0" parTransId="{BE38C499-275B-4DA4-A3BA-04F25F7DC24E}" sibTransId="{EAA52A7C-DA5C-4361-903A-C79FDBF0A543}"/>
    <dgm:cxn modelId="{1579F33A-FC7A-4A4D-BF7B-70BBB87E3165}" type="presOf" srcId="{E6CC69AC-17FE-4A68-A49E-F5886744D97D}" destId="{CC855241-6FA3-4C2B-9BE4-A03FE3969FBD}" srcOrd="0" destOrd="0" presId="urn:microsoft.com/office/officeart/2005/8/layout/radial6"/>
    <dgm:cxn modelId="{B665C441-C6ED-40A5-82F1-6C84DDAA8499}" type="presOf" srcId="{22E09201-F557-4E99-825A-CF3D8B71D98B}" destId="{3769DB5B-D958-4CAC-9BAF-143321F2D4DB}" srcOrd="0" destOrd="0" presId="urn:microsoft.com/office/officeart/2005/8/layout/radial6"/>
    <dgm:cxn modelId="{6D23E36E-A1E6-4B08-8D6D-823CC9233E4F}" type="presOf" srcId="{93E43552-ABD2-467A-8A51-865B7498E1BD}" destId="{07DA4691-FA37-4F21-94DF-FB4AB7E67520}" srcOrd="0" destOrd="0" presId="urn:microsoft.com/office/officeart/2005/8/layout/radial6"/>
    <dgm:cxn modelId="{AF84C187-2044-4BAB-B162-DF959A86942F}" srcId="{93E43552-ABD2-467A-8A51-865B7498E1BD}" destId="{EA1316EF-897A-462E-9E62-8134953B8B85}" srcOrd="3" destOrd="0" parTransId="{06602EC4-7689-46DF-8F0F-FDD5D34CC02B}" sibTransId="{5545AB0F-695A-4C83-8E47-CC598DC8B5E5}"/>
    <dgm:cxn modelId="{3210549B-CEB9-400C-9816-166D3BF94020}" type="presOf" srcId="{5545AB0F-695A-4C83-8E47-CC598DC8B5E5}" destId="{3ED918E7-65C7-447E-9F0B-D7055DD12D11}" srcOrd="0" destOrd="0" presId="urn:microsoft.com/office/officeart/2005/8/layout/radial6"/>
    <dgm:cxn modelId="{389571B3-1EC6-4D86-A5D9-4A9AF108FA63}" srcId="{93E43552-ABD2-467A-8A51-865B7498E1BD}" destId="{7BEB49D8-7A56-4CBD-B3D4-0B193FFB3C51}" srcOrd="0" destOrd="0" parTransId="{1D8EB884-7A10-4D45-BBD3-AD5E41FC06E5}" sibTransId="{59EDCC70-15D6-49A8-B404-A77488A7EBFD}"/>
    <dgm:cxn modelId="{B29427C7-A136-4409-A515-520936094ED7}" srcId="{22E09201-F557-4E99-825A-CF3D8B71D98B}" destId="{93E43552-ABD2-467A-8A51-865B7498E1BD}" srcOrd="0" destOrd="0" parTransId="{4547A8E4-CAE6-4085-A421-427E05B20E20}" sibTransId="{C7911816-9C6D-460F-82FE-455631EDE2AF}"/>
    <dgm:cxn modelId="{278B96CE-9C6E-48BB-8EBC-7A87E380E17C}" type="presOf" srcId="{59EDCC70-15D6-49A8-B404-A77488A7EBFD}" destId="{047F7A1A-F995-4085-BC12-DEF3DAE2B969}" srcOrd="0" destOrd="0" presId="urn:microsoft.com/office/officeart/2005/8/layout/radial6"/>
    <dgm:cxn modelId="{B02064D5-558D-4525-86F7-A54263D94220}" type="presOf" srcId="{7BEB49D8-7A56-4CBD-B3D4-0B193FFB3C51}" destId="{0CEDE2C1-B750-4831-8E9B-6003E4600F61}" srcOrd="0" destOrd="0" presId="urn:microsoft.com/office/officeart/2005/8/layout/radial6"/>
    <dgm:cxn modelId="{5C03C6E2-B417-4C2E-90F6-04417FEE2E09}" srcId="{93E43552-ABD2-467A-8A51-865B7498E1BD}" destId="{E6CC69AC-17FE-4A68-A49E-F5886744D97D}" srcOrd="1" destOrd="0" parTransId="{ED8DF028-4894-432A-8A48-100AF0A24AD9}" sibTransId="{4FFDC6AE-5A96-4806-A387-838E57A6FE53}"/>
    <dgm:cxn modelId="{257F0EFF-5F1A-4D32-A59B-F0301C50DD7E}" type="presOf" srcId="{EA1316EF-897A-462E-9E62-8134953B8B85}" destId="{2A799445-6D74-44B2-AE52-3B88C9404929}" srcOrd="0" destOrd="0" presId="urn:microsoft.com/office/officeart/2005/8/layout/radial6"/>
    <dgm:cxn modelId="{5519F8F2-D76B-4342-8607-42F0D2F574A1}" type="presParOf" srcId="{3769DB5B-D958-4CAC-9BAF-143321F2D4DB}" destId="{07DA4691-FA37-4F21-94DF-FB4AB7E67520}" srcOrd="0" destOrd="0" presId="urn:microsoft.com/office/officeart/2005/8/layout/radial6"/>
    <dgm:cxn modelId="{5E45DA41-379C-45C2-9814-9EDAFA998915}" type="presParOf" srcId="{3769DB5B-D958-4CAC-9BAF-143321F2D4DB}" destId="{0CEDE2C1-B750-4831-8E9B-6003E4600F61}" srcOrd="1" destOrd="0" presId="urn:microsoft.com/office/officeart/2005/8/layout/radial6"/>
    <dgm:cxn modelId="{984B98D9-4694-41A8-B9DA-77C478244455}" type="presParOf" srcId="{3769DB5B-D958-4CAC-9BAF-143321F2D4DB}" destId="{E4F798EE-4665-4BD7-B280-A5A9D15A15C7}" srcOrd="2" destOrd="0" presId="urn:microsoft.com/office/officeart/2005/8/layout/radial6"/>
    <dgm:cxn modelId="{59E27CB6-1574-414D-8B04-F0AEFA7C9999}" type="presParOf" srcId="{3769DB5B-D958-4CAC-9BAF-143321F2D4DB}" destId="{047F7A1A-F995-4085-BC12-DEF3DAE2B969}" srcOrd="3" destOrd="0" presId="urn:microsoft.com/office/officeart/2005/8/layout/radial6"/>
    <dgm:cxn modelId="{2C55354A-7F2D-4090-A8D2-16030266BD48}" type="presParOf" srcId="{3769DB5B-D958-4CAC-9BAF-143321F2D4DB}" destId="{CC855241-6FA3-4C2B-9BE4-A03FE3969FBD}" srcOrd="4" destOrd="0" presId="urn:microsoft.com/office/officeart/2005/8/layout/radial6"/>
    <dgm:cxn modelId="{4DF4C7BE-C6EC-46B0-A7E6-6B2BBA8E5450}" type="presParOf" srcId="{3769DB5B-D958-4CAC-9BAF-143321F2D4DB}" destId="{FF795F29-DBE0-4AEE-86D3-E3F2B06F15BF}" srcOrd="5" destOrd="0" presId="urn:microsoft.com/office/officeart/2005/8/layout/radial6"/>
    <dgm:cxn modelId="{D5386241-B9A0-4663-8ABB-75B36673A173}" type="presParOf" srcId="{3769DB5B-D958-4CAC-9BAF-143321F2D4DB}" destId="{3FBBB078-79E8-4D8C-9D37-0D8145754684}" srcOrd="6" destOrd="0" presId="urn:microsoft.com/office/officeart/2005/8/layout/radial6"/>
    <dgm:cxn modelId="{550EB90B-DD64-42BF-A041-59696139F2D6}" type="presParOf" srcId="{3769DB5B-D958-4CAC-9BAF-143321F2D4DB}" destId="{D79A7320-9071-495E-AF08-3557DBB33D08}" srcOrd="7" destOrd="0" presId="urn:microsoft.com/office/officeart/2005/8/layout/radial6"/>
    <dgm:cxn modelId="{072DB845-5B78-492D-8B26-8BE702063393}" type="presParOf" srcId="{3769DB5B-D958-4CAC-9BAF-143321F2D4DB}" destId="{B7542BBC-D45E-44CE-BC5C-FCEF015201C1}" srcOrd="8" destOrd="0" presId="urn:microsoft.com/office/officeart/2005/8/layout/radial6"/>
    <dgm:cxn modelId="{1006DF51-53DA-4C6F-9EEF-821293D7AC3E}" type="presParOf" srcId="{3769DB5B-D958-4CAC-9BAF-143321F2D4DB}" destId="{85117F7B-AA82-47F0-9271-B58C38C9A287}" srcOrd="9" destOrd="0" presId="urn:microsoft.com/office/officeart/2005/8/layout/radial6"/>
    <dgm:cxn modelId="{44FABABB-22E5-442F-ABC5-304C9003D875}" type="presParOf" srcId="{3769DB5B-D958-4CAC-9BAF-143321F2D4DB}" destId="{2A799445-6D74-44B2-AE52-3B88C9404929}" srcOrd="10" destOrd="0" presId="urn:microsoft.com/office/officeart/2005/8/layout/radial6"/>
    <dgm:cxn modelId="{E6A951E5-0595-4605-86E9-A25FC75FA877}" type="presParOf" srcId="{3769DB5B-D958-4CAC-9BAF-143321F2D4DB}" destId="{0EAAD816-1C71-4B5F-8E16-3B33FABF6448}" srcOrd="11" destOrd="0" presId="urn:microsoft.com/office/officeart/2005/8/layout/radial6"/>
    <dgm:cxn modelId="{10689496-C970-4E1A-A2CD-4BCEA4F9EF84}" type="presParOf" srcId="{3769DB5B-D958-4CAC-9BAF-143321F2D4DB}" destId="{3ED918E7-65C7-447E-9F0B-D7055DD12D1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40ABB-3B03-463D-B336-E5CC6F8DA6F3}">
      <dsp:nvSpPr>
        <dsp:cNvPr id="0" name=""/>
        <dsp:cNvSpPr/>
      </dsp:nvSpPr>
      <dsp:spPr>
        <a:xfrm>
          <a:off x="2546100" y="1655694"/>
          <a:ext cx="3813199" cy="3813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200" kern="1200" dirty="0">
              <a:latin typeface="NikoshBAN" pitchFamily="2" charset="0"/>
              <a:cs typeface="NikoshBAN" pitchFamily="2" charset="0"/>
            </a:rPr>
            <a:t>লেনদেনের বৈশিষ্ট্য   </a:t>
          </a:r>
          <a:endParaRPr lang="en-US" sz="6200" kern="1200" dirty="0">
            <a:latin typeface="NikoshBAN" pitchFamily="2" charset="0"/>
            <a:cs typeface="NikoshBAN" pitchFamily="2" charset="0"/>
          </a:endParaRPr>
        </a:p>
      </dsp:txBody>
      <dsp:txXfrm>
        <a:off x="3104530" y="2214124"/>
        <a:ext cx="2696339" cy="2696339"/>
      </dsp:txXfrm>
    </dsp:sp>
    <dsp:sp modelId="{7EEE6F42-1425-403F-A13C-0887DE12D78E}">
      <dsp:nvSpPr>
        <dsp:cNvPr id="0" name=""/>
        <dsp:cNvSpPr/>
      </dsp:nvSpPr>
      <dsp:spPr>
        <a:xfrm>
          <a:off x="3581411" y="152392"/>
          <a:ext cx="1906599" cy="1949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দুটি পক্ষ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860626" y="437884"/>
        <a:ext cx="1348169" cy="1378476"/>
      </dsp:txXfrm>
    </dsp:sp>
    <dsp:sp modelId="{3005045C-1475-4325-B167-A976F060E2F0}">
      <dsp:nvSpPr>
        <dsp:cNvPr id="0" name=""/>
        <dsp:cNvSpPr/>
      </dsp:nvSpPr>
      <dsp:spPr>
        <a:xfrm>
          <a:off x="6019788" y="1981202"/>
          <a:ext cx="1926600" cy="1781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অর্থের অঙ্কে পরিমাপযোগ্য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301932" y="2242092"/>
        <a:ext cx="1362312" cy="1259689"/>
      </dsp:txXfrm>
    </dsp:sp>
    <dsp:sp modelId="{09554012-8392-4332-8D87-5D5D98D0B372}">
      <dsp:nvSpPr>
        <dsp:cNvPr id="0" name=""/>
        <dsp:cNvSpPr/>
      </dsp:nvSpPr>
      <dsp:spPr>
        <a:xfrm>
          <a:off x="5029208" y="4722795"/>
          <a:ext cx="1906599" cy="1906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itchFamily="2" charset="0"/>
              <a:cs typeface="NikoshBAN" pitchFamily="2" charset="0"/>
            </a:rPr>
            <a:t>স্বতন্ত্র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5308423" y="5002010"/>
        <a:ext cx="1348169" cy="1348169"/>
      </dsp:txXfrm>
    </dsp:sp>
    <dsp:sp modelId="{CB7D4F49-5E03-4D6B-BFD8-557E6B856024}">
      <dsp:nvSpPr>
        <dsp:cNvPr id="0" name=""/>
        <dsp:cNvSpPr/>
      </dsp:nvSpPr>
      <dsp:spPr>
        <a:xfrm>
          <a:off x="2041320" y="4615868"/>
          <a:ext cx="1906599" cy="1906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itchFamily="2" charset="0"/>
              <a:cs typeface="NikoshBAN" pitchFamily="2" charset="0"/>
            </a:rPr>
            <a:t>আর্থিক অবস্থার পরিবর্তন 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2320535" y="4895083"/>
        <a:ext cx="1348169" cy="1348169"/>
      </dsp:txXfrm>
    </dsp:sp>
    <dsp:sp modelId="{E1E1306F-E7CE-447A-A2BA-5FAD80DBD954}">
      <dsp:nvSpPr>
        <dsp:cNvPr id="0" name=""/>
        <dsp:cNvSpPr/>
      </dsp:nvSpPr>
      <dsp:spPr>
        <a:xfrm>
          <a:off x="1140177" y="1842436"/>
          <a:ext cx="1906599" cy="1906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দৃশ্যমান ও অদৃশ্যমান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419392" y="2121651"/>
        <a:ext cx="1348169" cy="1348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918E7-65C7-447E-9F0B-D7055DD12D11}">
      <dsp:nvSpPr>
        <dsp:cNvPr id="0" name=""/>
        <dsp:cNvSpPr/>
      </dsp:nvSpPr>
      <dsp:spPr>
        <a:xfrm>
          <a:off x="1942637" y="685337"/>
          <a:ext cx="4572925" cy="4572925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17F7B-AA82-47F0-9271-B58C38C9A287}">
      <dsp:nvSpPr>
        <dsp:cNvPr id="0" name=""/>
        <dsp:cNvSpPr/>
      </dsp:nvSpPr>
      <dsp:spPr>
        <a:xfrm>
          <a:off x="1942637" y="685337"/>
          <a:ext cx="4572925" cy="4572925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BB078-79E8-4D8C-9D37-0D8145754684}">
      <dsp:nvSpPr>
        <dsp:cNvPr id="0" name=""/>
        <dsp:cNvSpPr/>
      </dsp:nvSpPr>
      <dsp:spPr>
        <a:xfrm>
          <a:off x="1939389" y="685339"/>
          <a:ext cx="4572925" cy="4572925"/>
        </a:xfrm>
        <a:prstGeom prst="blockArc">
          <a:avLst>
            <a:gd name="adj1" fmla="val 21326956"/>
            <a:gd name="adj2" fmla="val 5395000"/>
            <a:gd name="adj3" fmla="val 4643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F7A1A-F995-4085-BC12-DEF3DAE2B969}">
      <dsp:nvSpPr>
        <dsp:cNvPr id="0" name=""/>
        <dsp:cNvSpPr/>
      </dsp:nvSpPr>
      <dsp:spPr>
        <a:xfrm>
          <a:off x="1939388" y="685335"/>
          <a:ext cx="4572925" cy="4572925"/>
        </a:xfrm>
        <a:prstGeom prst="blockArc">
          <a:avLst>
            <a:gd name="adj1" fmla="val 16205001"/>
            <a:gd name="adj2" fmla="val 21326963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A4691-FA37-4F21-94DF-FB4AB7E67520}">
      <dsp:nvSpPr>
        <dsp:cNvPr id="0" name=""/>
        <dsp:cNvSpPr/>
      </dsp:nvSpPr>
      <dsp:spPr>
        <a:xfrm>
          <a:off x="3124185" y="1981189"/>
          <a:ext cx="2106290" cy="21062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লেনদেনের উৎস বা দলিল 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432644" y="2289648"/>
        <a:ext cx="1489372" cy="1489372"/>
      </dsp:txXfrm>
    </dsp:sp>
    <dsp:sp modelId="{0CEDE2C1-B750-4831-8E9B-6003E4600F61}">
      <dsp:nvSpPr>
        <dsp:cNvPr id="0" name=""/>
        <dsp:cNvSpPr/>
      </dsp:nvSpPr>
      <dsp:spPr>
        <a:xfrm>
          <a:off x="3491898" y="1214"/>
          <a:ext cx="1474403" cy="14744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500" kern="1200" dirty="0">
              <a:latin typeface="NikoshBAN" pitchFamily="2" charset="0"/>
              <a:cs typeface="NikoshBAN" pitchFamily="2" charset="0"/>
            </a:rPr>
            <a:t>চালান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>
        <a:off x="3707819" y="217135"/>
        <a:ext cx="1042561" cy="1042561"/>
      </dsp:txXfrm>
    </dsp:sp>
    <dsp:sp modelId="{CC855241-6FA3-4C2B-9BE4-A03FE3969FBD}">
      <dsp:nvSpPr>
        <dsp:cNvPr id="0" name=""/>
        <dsp:cNvSpPr/>
      </dsp:nvSpPr>
      <dsp:spPr>
        <a:xfrm>
          <a:off x="5714993" y="2057399"/>
          <a:ext cx="1474403" cy="1474403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latin typeface="NikoshBAN" pitchFamily="2" charset="0"/>
              <a:cs typeface="NikoshBAN" pitchFamily="2" charset="0"/>
            </a:rPr>
            <a:t>ক্যাশ মেমো 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5930914" y="2273320"/>
        <a:ext cx="1042561" cy="1042561"/>
      </dsp:txXfrm>
    </dsp:sp>
    <dsp:sp modelId="{D79A7320-9071-495E-AF08-3557DBB33D08}">
      <dsp:nvSpPr>
        <dsp:cNvPr id="0" name=""/>
        <dsp:cNvSpPr/>
      </dsp:nvSpPr>
      <dsp:spPr>
        <a:xfrm>
          <a:off x="3491898" y="4467982"/>
          <a:ext cx="1474403" cy="1474403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latin typeface="NikoshBAN" pitchFamily="2" charset="0"/>
              <a:cs typeface="NikoshBAN" pitchFamily="2" charset="0"/>
            </a:rPr>
            <a:t>ডেবিট নোট ও ক্রেডিট নোট 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3707819" y="4683903"/>
        <a:ext cx="1042561" cy="1042561"/>
      </dsp:txXfrm>
    </dsp:sp>
    <dsp:sp modelId="{2A799445-6D74-44B2-AE52-3B88C9404929}">
      <dsp:nvSpPr>
        <dsp:cNvPr id="0" name=""/>
        <dsp:cNvSpPr/>
      </dsp:nvSpPr>
      <dsp:spPr>
        <a:xfrm>
          <a:off x="1258514" y="2234598"/>
          <a:ext cx="1474403" cy="147440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500" kern="1200" dirty="0">
              <a:latin typeface="NikoshBAN" pitchFamily="2" charset="0"/>
              <a:cs typeface="NikoshBAN" pitchFamily="2" charset="0"/>
            </a:rPr>
            <a:t>ডেবিট ভাউচার ও ক্রেডিট ভাউচার 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>
        <a:off x="1474435" y="2450519"/>
        <a:ext cx="1042561" cy="1042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546A2-C888-4055-8598-63F2301E7B1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67D4-967B-41C2-A0AC-A40F2C3C6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67D4-967B-41C2-A0AC-A40F2C3C63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করেন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67D4-967B-41C2-A0AC-A40F2C3C636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37338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_basket_4_brwn_2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7505" y="2438400"/>
            <a:ext cx="5791200" cy="315398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534400" cy="5449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304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ruti" pitchFamily="34" charset="0"/>
                <a:cs typeface="NikoshBAN" panose="02000000000000000000" pitchFamily="2" charset="0"/>
              </a:rPr>
              <a:t>একটি  চালানের  নমুনা </a:t>
            </a:r>
            <a:endParaRPr lang="en-US" sz="3600" dirty="0">
              <a:latin typeface="Shruti" pitchFamily="34" charset="0"/>
              <a:cs typeface="Shrut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696200" cy="5197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04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একটি  ক্যাশমেমোর  নমুনা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2-Point Star 11"/>
          <p:cNvSpPr/>
          <p:nvPr/>
        </p:nvSpPr>
        <p:spPr>
          <a:xfrm>
            <a:off x="457200" y="3048000"/>
            <a:ext cx="8305800" cy="3124200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দলঃ লেনদেন নয় এমন  ৫টি ঘটনা উল্লেখ কর।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দলঃলেনদেন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হবে এমন ৫টি ঘটনা উল্লেখ কর ।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752600"/>
            <a:ext cx="5715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438400" y="762000"/>
            <a:ext cx="4114800" cy="1295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85800"/>
            <a:ext cx="27432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371600" y="2895600"/>
            <a:ext cx="6477000" cy="2971800"/>
          </a:xfrm>
          <a:prstGeom prst="horizontalScroll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কী?</a:t>
            </a:r>
          </a:p>
          <a:p>
            <a:pPr marL="342900" indent="-342900" algn="just">
              <a:buAutoNum type="arabicParenR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কত প্রকার ও কী কী? </a:t>
            </a:r>
          </a:p>
          <a:p>
            <a:pPr marL="342900" indent="-342900" algn="just">
              <a:buAutoNum type="arabicParenR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 লেনদেনের ক্ষেত্রে কোন দলিল ব্যবহৃত হয়?</a:t>
            </a:r>
          </a:p>
          <a:p>
            <a:pPr marL="342900" indent="-342900" algn="just">
              <a:buAutoNum type="arabicParenR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চালান তৈরি  করেন কে ?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905000" y="0"/>
            <a:ext cx="5562600" cy="2209800"/>
          </a:xfrm>
          <a:prstGeom prst="ellipse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1066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2438400"/>
            <a:ext cx="9144000" cy="441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971800"/>
            <a:ext cx="5791200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(১)জণাব হাফীজ ৫০,০০,০০০ টাকা নিয়ে ব্যবসায়  শুরু করেন। 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(২)নগদে পণ্য ক্রয় ১০,০০০ টাকা।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(৩)হাশেমেড় নিকট মাল বিক্রয় ২০,০০০০ টাকা।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(৪)২,০০০ টাকা বেতনে কর্মচারি নিয়োগ।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(৫)কমিরশন প্রদান ২০০ টাকা।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(৬)পণ্য ক্রয়ের ফরমায়েশ প্রদান ১,০০০ টাকা।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(ক) কোন ঘটনা গুলো লেনদেন নয় 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(খ) যে সকল ঘটনা  গুলো লেনদেন সেগুলোর কারন সহ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সমীকরণ পদ্দ্বতিতে ব্যক্ষ্যা কর 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(গ)মালিকানাস্বত্বের পরিমান বের কর ।     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667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pic>
        <p:nvPicPr>
          <p:cNvPr id="4" name="Picture 3" descr="bang_thanks_c-2.jpg"/>
          <p:cNvPicPr>
            <a:picLocks noChangeAspect="1"/>
          </p:cNvPicPr>
          <p:nvPr/>
        </p:nvPicPr>
        <p:blipFill>
          <a:blip r:embed="rId2"/>
          <a:srcRect b="4345"/>
          <a:stretch>
            <a:fillRect/>
          </a:stretch>
        </p:blipFill>
        <p:spPr>
          <a:xfrm>
            <a:off x="609600" y="228600"/>
            <a:ext cx="7924799" cy="629322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FA0C08-BD8D-4D97-A50F-348EB349C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88" y="29308"/>
            <a:ext cx="1449412" cy="3124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6F3200-4DB3-4A9A-A32F-D6C151ED2F38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66BC5C-44B5-42C2-8B90-455B4AEF2D6B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72EF9-111E-48E1-9340-EA189CDA4325}"/>
              </a:ext>
            </a:extLst>
          </p:cNvPr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26B31-4687-4FDB-ACE5-AFE72817A827}"/>
              </a:ext>
            </a:extLst>
          </p:cNvPr>
          <p:cNvSpPr txBox="1"/>
          <p:nvPr/>
        </p:nvSpPr>
        <p:spPr>
          <a:xfrm>
            <a:off x="2093959" y="28158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AF1A74-D4FC-45E0-8DF5-9ACE1C36AC97}"/>
              </a:ext>
            </a:extLst>
          </p:cNvPr>
          <p:cNvSpPr txBox="1"/>
          <p:nvPr/>
        </p:nvSpPr>
        <p:spPr>
          <a:xfrm>
            <a:off x="5866633" y="3979577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50543D-ACBC-4238-962E-DAF625D5B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277" y="1232107"/>
            <a:ext cx="2354362" cy="2354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68580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48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নিচের ছবি গুলো লক্ষ্য করি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838200" y="6019800"/>
            <a:ext cx="2667000" cy="381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কেনাকাটা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e308958a41876012b0d554f3274db29d-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2533650"/>
            <a:ext cx="3333750" cy="3333750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5181600" y="6019800"/>
            <a:ext cx="2895600" cy="381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অর্থের আদান-প্রদান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17" descr="www.bonikbarta.co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609850"/>
            <a:ext cx="4114800" cy="325755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build="p" animBg="1"/>
      <p:bldP spid="1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668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 লেনদেন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762000"/>
            <a:ext cx="5181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লেনদেন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25-Sep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133600"/>
            <a:ext cx="5181600" cy="29718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581400"/>
            <a:ext cx="7467600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 ।লেনদেন কী বলতে পারবে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লেনদেনের প্রকৃতি সনাক্ত করতে পারবে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৩।লেনদেনের দলিল বা উৎস তৈরি করতে পারবে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৪।আর্থিক-অনার্থিক লেনদেনসমূহকে চিহ্নিত করে এর যথাযথ  প্রয়োগ করতে পারবে। </a:t>
            </a:r>
          </a:p>
        </p:txBody>
      </p:sp>
      <p:sp>
        <p:nvSpPr>
          <p:cNvPr id="3" name="Down Arrow 2"/>
          <p:cNvSpPr/>
          <p:nvPr/>
        </p:nvSpPr>
        <p:spPr>
          <a:xfrm>
            <a:off x="2209800" y="762000"/>
            <a:ext cx="5181600" cy="1143000"/>
          </a:xfrm>
          <a:prstGeom prst="downArrow">
            <a:avLst>
              <a:gd name="adj1" fmla="val 50000"/>
              <a:gd name="adj2" fmla="val 52083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্ররে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838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 পাঠ শেষে শিক্ষার্থীরা 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pic>
        <p:nvPicPr>
          <p:cNvPr id="12" name="Picture Placeholder 11" descr="45873827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4040188" cy="268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pic>
        <p:nvPicPr>
          <p:cNvPr id="17" name="Content Placeholder 16" descr="bank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5281" y="304800"/>
            <a:ext cx="4428719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hero_cars4_380r.jpg"/>
          <p:cNvPicPr>
            <a:picLocks noChangeAspect="1"/>
          </p:cNvPicPr>
          <p:nvPr/>
        </p:nvPicPr>
        <p:blipFill>
          <a:blip r:embed="rId5"/>
          <a:srcRect l="36245"/>
          <a:stretch>
            <a:fillRect/>
          </a:stretch>
        </p:blipFill>
        <p:spPr>
          <a:xfrm>
            <a:off x="304800" y="3657600"/>
            <a:ext cx="443424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Horizontal Scroll 22"/>
          <p:cNvSpPr/>
          <p:nvPr/>
        </p:nvSpPr>
        <p:spPr>
          <a:xfrm>
            <a:off x="5257800" y="3733800"/>
            <a:ext cx="3505200" cy="2133600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91200" y="4267200"/>
            <a:ext cx="2667000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সকল ঘটনা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গুলো কী লেনদেন?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-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200400"/>
            <a:ext cx="4829175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6096000" y="685800"/>
            <a:ext cx="2819400" cy="2209800"/>
          </a:xfrm>
          <a:prstGeom prst="cloudCallou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1219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পন্যের                    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ফরমায়েশ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পাওয়া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304800" y="3048000"/>
            <a:ext cx="2895600" cy="2819400"/>
          </a:xfrm>
          <a:prstGeom prst="teardrop">
            <a:avLst/>
          </a:prstGeom>
          <a:ln>
            <a:solidFill>
              <a:schemeClr val="bg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41910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 ঘটনা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লেনদেন কিনা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45720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3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উপহার ক্রয়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228600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640ABB-3B03-463D-B336-E5CC6F8D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B640ABB-3B03-463D-B336-E5CC6F8D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B640ABB-3B03-463D-B336-E5CC6F8D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EE6F42-1425-403F-A13C-0887DE12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EEE6F42-1425-403F-A13C-0887DE12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EEE6F42-1425-403F-A13C-0887DE12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05045C-1475-4325-B167-A976F060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005045C-1475-4325-B167-A976F060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005045C-1475-4325-B167-A976F060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554012-8392-4332-8D87-5D5D98D0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09554012-8392-4332-8D87-5D5D98D0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09554012-8392-4332-8D87-5D5D98D0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D4F49-5E03-4D6B-BFD8-557E6B856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CB7D4F49-5E03-4D6B-BFD8-557E6B856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CB7D4F49-5E03-4D6B-BFD8-557E6B856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E1306F-E7CE-447A-A2BA-5FAD80DBD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E1306F-E7CE-447A-A2BA-5FAD80DBD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1E1306F-E7CE-447A-A2BA-5FAD80DBD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381000" y="4572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DA4691-FA37-4F21-94DF-FB4AB7E6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07DA4691-FA37-4F21-94DF-FB4AB7E6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07DA4691-FA37-4F21-94DF-FB4AB7E6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CEDE2C1-B750-4831-8E9B-6003E4600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0CEDE2C1-B750-4831-8E9B-6003E4600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0CEDE2C1-B750-4831-8E9B-6003E4600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47F7A1A-F995-4085-BC12-DEF3DAE2B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047F7A1A-F995-4085-BC12-DEF3DAE2B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047F7A1A-F995-4085-BC12-DEF3DAE2B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855241-6FA3-4C2B-9BE4-A03FE396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CC855241-6FA3-4C2B-9BE4-A03FE396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CC855241-6FA3-4C2B-9BE4-A03FE396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FBBB078-79E8-4D8C-9D37-0D8145754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3FBBB078-79E8-4D8C-9D37-0D8145754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3FBBB078-79E8-4D8C-9D37-0D8145754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9A7320-9071-495E-AF08-3557DBB33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D79A7320-9071-495E-AF08-3557DBB33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D79A7320-9071-495E-AF08-3557DBB33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117F7B-AA82-47F0-9271-B58C38C9A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85117F7B-AA82-47F0-9271-B58C38C9A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dgm id="{85117F7B-AA82-47F0-9271-B58C38C9A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99445-6D74-44B2-AE52-3B88C940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2A799445-6D74-44B2-AE52-3B88C940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2A799445-6D74-44B2-AE52-3B88C940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ED918E7-65C7-447E-9F0B-D7055DD12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3ED918E7-65C7-447E-9F0B-D7055DD12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3ED918E7-65C7-447E-9F0B-D7055DD12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299</Words>
  <Application>Microsoft Office PowerPoint</Application>
  <PresentationFormat>On-screen Show (4:3)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</vt:lpstr>
      <vt:lpstr>NikoshBAN</vt:lpstr>
      <vt:lpstr>Shruti</vt:lpstr>
      <vt:lpstr>Times New Roman</vt:lpstr>
      <vt:lpstr>Office Theme</vt:lpstr>
      <vt:lpstr>PowerPoint Presentation</vt:lpstr>
      <vt:lpstr>PowerPoint Presentation</vt:lpstr>
      <vt:lpstr>নিচের ছবি গুলো লক্ষ্য করি </vt:lpstr>
      <vt:lpstr>লেনদেন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DOEL</cp:lastModifiedBy>
  <cp:revision>185</cp:revision>
  <dcterms:created xsi:type="dcterms:W3CDTF">2006-08-16T00:00:00Z</dcterms:created>
  <dcterms:modified xsi:type="dcterms:W3CDTF">2020-04-06T05:18:50Z</dcterms:modified>
</cp:coreProperties>
</file>